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2F1_CA60C405.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19.jpg" ContentType="image/jpg"/>
  <Override PartName="/ppt/media/image20.jpg" ContentType="image/jp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48.jpg" ContentType="image/jpg"/>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52.jpg" ContentType="image/jpg"/>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9" r:id="rId1"/>
    <p:sldMasterId id="2147483715" r:id="rId2"/>
    <p:sldMasterId id="2147483738" r:id="rId3"/>
  </p:sldMasterIdLst>
  <p:notesMasterIdLst>
    <p:notesMasterId r:id="rId62"/>
  </p:notesMasterIdLst>
  <p:sldIdLst>
    <p:sldId id="791" r:id="rId4"/>
    <p:sldId id="1238" r:id="rId5"/>
    <p:sldId id="794" r:id="rId6"/>
    <p:sldId id="847" r:id="rId7"/>
    <p:sldId id="1223" r:id="rId8"/>
    <p:sldId id="753" r:id="rId9"/>
    <p:sldId id="257" r:id="rId10"/>
    <p:sldId id="851" r:id="rId11"/>
    <p:sldId id="755" r:id="rId12"/>
    <p:sldId id="260" r:id="rId13"/>
    <p:sldId id="399" r:id="rId14"/>
    <p:sldId id="823" r:id="rId15"/>
    <p:sldId id="275" r:id="rId16"/>
    <p:sldId id="267" r:id="rId17"/>
    <p:sldId id="772" r:id="rId18"/>
    <p:sldId id="787" r:id="rId19"/>
    <p:sldId id="269" r:id="rId20"/>
    <p:sldId id="836" r:id="rId21"/>
    <p:sldId id="1235" r:id="rId22"/>
    <p:sldId id="646" r:id="rId23"/>
    <p:sldId id="1236" r:id="rId24"/>
    <p:sldId id="803" r:id="rId25"/>
    <p:sldId id="804" r:id="rId26"/>
    <p:sldId id="335" r:id="rId27"/>
    <p:sldId id="1231" r:id="rId28"/>
    <p:sldId id="1230" r:id="rId29"/>
    <p:sldId id="1227" r:id="rId30"/>
    <p:sldId id="828" r:id="rId31"/>
    <p:sldId id="1237" r:id="rId32"/>
    <p:sldId id="1240" r:id="rId33"/>
    <p:sldId id="1239" r:id="rId34"/>
    <p:sldId id="682" r:id="rId35"/>
    <p:sldId id="1232" r:id="rId36"/>
    <p:sldId id="265" r:id="rId37"/>
    <p:sldId id="264" r:id="rId38"/>
    <p:sldId id="789" r:id="rId39"/>
    <p:sldId id="690" r:id="rId40"/>
    <p:sldId id="280" r:id="rId41"/>
    <p:sldId id="256" r:id="rId42"/>
    <p:sldId id="795" r:id="rId43"/>
    <p:sldId id="822" r:id="rId44"/>
    <p:sldId id="1241" r:id="rId45"/>
    <p:sldId id="820" r:id="rId46"/>
    <p:sldId id="1242" r:id="rId47"/>
    <p:sldId id="817" r:id="rId48"/>
    <p:sldId id="1243" r:id="rId49"/>
    <p:sldId id="809" r:id="rId50"/>
    <p:sldId id="1244" r:id="rId51"/>
    <p:sldId id="287" r:id="rId52"/>
    <p:sldId id="700" r:id="rId53"/>
    <p:sldId id="1245" r:id="rId54"/>
    <p:sldId id="1246" r:id="rId55"/>
    <p:sldId id="1247" r:id="rId56"/>
    <p:sldId id="341" r:id="rId57"/>
    <p:sldId id="285" r:id="rId58"/>
    <p:sldId id="827" r:id="rId59"/>
    <p:sldId id="807" r:id="rId60"/>
    <p:sldId id="1248" r:id="rId61"/>
  </p:sldIdLst>
  <p:sldSz cx="12192000" cy="6858000"/>
  <p:notesSz cx="12192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606230-53DF-4CBE-B33D-9905BADB9726}" name="Houston, Felicia" initials="HF" userId="S::Felicia.Houston@aah.org::78fcd3c1-498c-4126-9473-b7de1a994694" providerId="AD"/>
  <p188:author id="{6BE2FC71-D221-C149-15D0-1B6DD93A23FA}" name="Fleming Shirley" initials="FS" userId="bad2742e79ce0707" providerId="Windows Live"/>
  <p188:author id="{C4036BA2-C11A-65C5-9363-A451022EC4EF}" name="althea day" initials="ad" userId="1702a3a4a2c81adf"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921070-3027-407F-9913-7FB142C642C9}" v="305" dt="2024-11-20T22:39:59.61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02" autoAdjust="0"/>
    <p:restoredTop sz="96349" autoAdjust="0"/>
  </p:normalViewPr>
  <p:slideViewPr>
    <p:cSldViewPr>
      <p:cViewPr varScale="1">
        <p:scale>
          <a:sx n="67" d="100"/>
          <a:sy n="67" d="100"/>
        </p:scale>
        <p:origin x="66" y="648"/>
      </p:cViewPr>
      <p:guideLst>
        <p:guide orient="horz" pos="2880"/>
        <p:guide pos="2160"/>
      </p:guideLst>
    </p:cSldViewPr>
  </p:slideViewPr>
  <p:notesTextViewPr>
    <p:cViewPr>
      <p:scale>
        <a:sx n="100" d="100"/>
        <a:sy n="100" d="100"/>
      </p:scale>
      <p:origin x="0" y="0"/>
    </p:cViewPr>
  </p:notesTextViewPr>
  <p:sorterViewPr>
    <p:cViewPr varScale="1">
      <p:scale>
        <a:sx n="1" d="1"/>
        <a:sy n="1" d="1"/>
      </p:scale>
      <p:origin x="0" y="-174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viewProps" Target="viewProps.xml"/><Relationship Id="rId69" Type="http://schemas.microsoft.com/office/2018/10/relationships/authors" Target="author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microsoft.com/office/2016/11/relationships/changesInfo" Target="changesInfos/changesInfo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achey, Kirsten" userId="e941f46c-06a4-4f0c-b470-d161c4fc35ec" providerId="ADAL" clId="{D6921070-3027-407F-9913-7FB142C642C9}"/>
    <pc:docChg chg="undo custSel addSld delSld modSld sldOrd">
      <pc:chgData name="Peachey, Kirsten" userId="e941f46c-06a4-4f0c-b470-d161c4fc35ec" providerId="ADAL" clId="{D6921070-3027-407F-9913-7FB142C642C9}" dt="2024-11-20T22:42:33.929" v="5334" actId="47"/>
      <pc:docMkLst>
        <pc:docMk/>
      </pc:docMkLst>
      <pc:sldChg chg="del">
        <pc:chgData name="Peachey, Kirsten" userId="e941f46c-06a4-4f0c-b470-d161c4fc35ec" providerId="ADAL" clId="{D6921070-3027-407F-9913-7FB142C642C9}" dt="2024-11-20T22:32:38.986" v="5252"/>
        <pc:sldMkLst>
          <pc:docMk/>
          <pc:sldMk cId="2377579196" sldId="256"/>
        </pc:sldMkLst>
      </pc:sldChg>
      <pc:sldChg chg="delSp modSp mod modClrScheme chgLayout">
        <pc:chgData name="Peachey, Kirsten" userId="e941f46c-06a4-4f0c-b470-d161c4fc35ec" providerId="ADAL" clId="{D6921070-3027-407F-9913-7FB142C642C9}" dt="2024-11-16T14:59:18.872" v="3143" actId="14100"/>
        <pc:sldMkLst>
          <pc:docMk/>
          <pc:sldMk cId="0" sldId="257"/>
        </pc:sldMkLst>
        <pc:picChg chg="del">
          <ac:chgData name="Peachey, Kirsten" userId="e941f46c-06a4-4f0c-b470-d161c4fc35ec" providerId="ADAL" clId="{D6921070-3027-407F-9913-7FB142C642C9}" dt="2024-11-16T14:59:13.762" v="3141" actId="478"/>
          <ac:picMkLst>
            <pc:docMk/>
            <pc:sldMk cId="0" sldId="257"/>
            <ac:picMk id="3" creationId="{00000000-0000-0000-0000-000000000000}"/>
          </ac:picMkLst>
        </pc:picChg>
        <pc:picChg chg="mod">
          <ac:chgData name="Peachey, Kirsten" userId="e941f46c-06a4-4f0c-b470-d161c4fc35ec" providerId="ADAL" clId="{D6921070-3027-407F-9913-7FB142C642C9}" dt="2024-11-16T14:59:18.872" v="3143" actId="14100"/>
          <ac:picMkLst>
            <pc:docMk/>
            <pc:sldMk cId="0" sldId="257"/>
            <ac:picMk id="5" creationId="{EB8F1AD9-7AD8-0686-44AA-9A9E3DC74145}"/>
          </ac:picMkLst>
        </pc:picChg>
      </pc:sldChg>
      <pc:sldChg chg="del">
        <pc:chgData name="Peachey, Kirsten" userId="e941f46c-06a4-4f0c-b470-d161c4fc35ec" providerId="ADAL" clId="{D6921070-3027-407F-9913-7FB142C642C9}" dt="2024-11-20T22:35:04.830" v="5272" actId="2696"/>
        <pc:sldMkLst>
          <pc:docMk/>
          <pc:sldMk cId="521938826" sldId="259"/>
        </pc:sldMkLst>
      </pc:sldChg>
      <pc:sldChg chg="modSp mod modClrScheme chgLayout">
        <pc:chgData name="Peachey, Kirsten" userId="e941f46c-06a4-4f0c-b470-d161c4fc35ec" providerId="ADAL" clId="{D6921070-3027-407F-9913-7FB142C642C9}" dt="2024-11-19T00:24:35.634" v="4688" actId="1076"/>
        <pc:sldMkLst>
          <pc:docMk/>
          <pc:sldMk cId="0" sldId="260"/>
        </pc:sldMkLst>
        <pc:picChg chg="mod">
          <ac:chgData name="Peachey, Kirsten" userId="e941f46c-06a4-4f0c-b470-d161c4fc35ec" providerId="ADAL" clId="{D6921070-3027-407F-9913-7FB142C642C9}" dt="2024-11-19T00:24:35.634" v="4688" actId="1076"/>
          <ac:picMkLst>
            <pc:docMk/>
            <pc:sldMk cId="0" sldId="260"/>
            <ac:picMk id="3" creationId="{00000000-0000-0000-0000-000000000000}"/>
          </ac:picMkLst>
        </pc:picChg>
      </pc:sldChg>
      <pc:sldChg chg="del ord">
        <pc:chgData name="Peachey, Kirsten" userId="e941f46c-06a4-4f0c-b470-d161c4fc35ec" providerId="ADAL" clId="{D6921070-3027-407F-9913-7FB142C642C9}" dt="2024-11-20T22:35:04.830" v="5272" actId="2696"/>
        <pc:sldMkLst>
          <pc:docMk/>
          <pc:sldMk cId="0" sldId="261"/>
        </pc:sldMkLst>
      </pc:sldChg>
      <pc:sldChg chg="del ord">
        <pc:chgData name="Peachey, Kirsten" userId="e941f46c-06a4-4f0c-b470-d161c4fc35ec" providerId="ADAL" clId="{D6921070-3027-407F-9913-7FB142C642C9}" dt="2024-11-20T22:35:04.830" v="5272" actId="2696"/>
        <pc:sldMkLst>
          <pc:docMk/>
          <pc:sldMk cId="0" sldId="263"/>
        </pc:sldMkLst>
      </pc:sldChg>
      <pc:sldChg chg="modSp mod ord">
        <pc:chgData name="Peachey, Kirsten" userId="e941f46c-06a4-4f0c-b470-d161c4fc35ec" providerId="ADAL" clId="{D6921070-3027-407F-9913-7FB142C642C9}" dt="2024-11-19T00:30:21.211" v="4720" actId="113"/>
        <pc:sldMkLst>
          <pc:docMk/>
          <pc:sldMk cId="0" sldId="264"/>
        </pc:sldMkLst>
        <pc:spChg chg="mod ord">
          <ac:chgData name="Peachey, Kirsten" userId="e941f46c-06a4-4f0c-b470-d161c4fc35ec" providerId="ADAL" clId="{D6921070-3027-407F-9913-7FB142C642C9}" dt="2024-11-16T12:56:18.862" v="1490" actId="1076"/>
          <ac:spMkLst>
            <pc:docMk/>
            <pc:sldMk cId="0" sldId="264"/>
            <ac:spMk id="2" creationId="{00000000-0000-0000-0000-000000000000}"/>
          </ac:spMkLst>
        </pc:spChg>
        <pc:spChg chg="mod">
          <ac:chgData name="Peachey, Kirsten" userId="e941f46c-06a4-4f0c-b470-d161c4fc35ec" providerId="ADAL" clId="{D6921070-3027-407F-9913-7FB142C642C9}" dt="2024-11-19T00:30:21.211" v="4720" actId="113"/>
          <ac:spMkLst>
            <pc:docMk/>
            <pc:sldMk cId="0" sldId="264"/>
            <ac:spMk id="3" creationId="{00000000-0000-0000-0000-000000000000}"/>
          </ac:spMkLst>
        </pc:spChg>
        <pc:picChg chg="mod">
          <ac:chgData name="Peachey, Kirsten" userId="e941f46c-06a4-4f0c-b470-d161c4fc35ec" providerId="ADAL" clId="{D6921070-3027-407F-9913-7FB142C642C9}" dt="2024-11-16T12:56:03.426" v="1488" actId="1076"/>
          <ac:picMkLst>
            <pc:docMk/>
            <pc:sldMk cId="0" sldId="264"/>
            <ac:picMk id="4" creationId="{00000000-0000-0000-0000-000000000000}"/>
          </ac:picMkLst>
        </pc:picChg>
      </pc:sldChg>
      <pc:sldChg chg="addSp modSp mod ord modClrScheme chgLayout">
        <pc:chgData name="Peachey, Kirsten" userId="e941f46c-06a4-4f0c-b470-d161c4fc35ec" providerId="ADAL" clId="{D6921070-3027-407F-9913-7FB142C642C9}" dt="2024-11-20T22:41:23.201" v="5330" actId="113"/>
        <pc:sldMkLst>
          <pc:docMk/>
          <pc:sldMk cId="0" sldId="265"/>
        </pc:sldMkLst>
        <pc:spChg chg="mod ord">
          <ac:chgData name="Peachey, Kirsten" userId="e941f46c-06a4-4f0c-b470-d161c4fc35ec" providerId="ADAL" clId="{D6921070-3027-407F-9913-7FB142C642C9}" dt="2024-11-20T22:41:23.201" v="5330" actId="113"/>
          <ac:spMkLst>
            <pc:docMk/>
            <pc:sldMk cId="0" sldId="265"/>
            <ac:spMk id="2" creationId="{00000000-0000-0000-0000-000000000000}"/>
          </ac:spMkLst>
        </pc:spChg>
        <pc:spChg chg="add mod">
          <ac:chgData name="Peachey, Kirsten" userId="e941f46c-06a4-4f0c-b470-d161c4fc35ec" providerId="ADAL" clId="{D6921070-3027-407F-9913-7FB142C642C9}" dt="2024-11-20T22:41:05.934" v="5326" actId="20577"/>
          <ac:spMkLst>
            <pc:docMk/>
            <pc:sldMk cId="0" sldId="265"/>
            <ac:spMk id="3" creationId="{DD094EC3-C941-D00C-62E5-097A2EEB7886}"/>
          </ac:spMkLst>
        </pc:spChg>
        <pc:picChg chg="add mod">
          <ac:chgData name="Peachey, Kirsten" userId="e941f46c-06a4-4f0c-b470-d161c4fc35ec" providerId="ADAL" clId="{D6921070-3027-407F-9913-7FB142C642C9}" dt="2024-11-20T22:40:09.583" v="5312" actId="26606"/>
          <ac:picMkLst>
            <pc:docMk/>
            <pc:sldMk cId="0" sldId="265"/>
            <ac:picMk id="5" creationId="{34F501FA-337A-FC9D-1188-85D193FB8964}"/>
          </ac:picMkLst>
        </pc:picChg>
      </pc:sldChg>
      <pc:sldChg chg="modSp del mod ord">
        <pc:chgData name="Peachey, Kirsten" userId="e941f46c-06a4-4f0c-b470-d161c4fc35ec" providerId="ADAL" clId="{D6921070-3027-407F-9913-7FB142C642C9}" dt="2024-11-16T14:37:06.828" v="2930" actId="47"/>
        <pc:sldMkLst>
          <pc:docMk/>
          <pc:sldMk cId="0" sldId="266"/>
        </pc:sldMkLst>
        <pc:picChg chg="mod">
          <ac:chgData name="Peachey, Kirsten" userId="e941f46c-06a4-4f0c-b470-d161c4fc35ec" providerId="ADAL" clId="{D6921070-3027-407F-9913-7FB142C642C9}" dt="2024-11-16T12:56:49.250" v="1491" actId="1076"/>
          <ac:picMkLst>
            <pc:docMk/>
            <pc:sldMk cId="0" sldId="266"/>
            <ac:picMk id="2" creationId="{00000000-0000-0000-0000-000000000000}"/>
          </ac:picMkLst>
        </pc:picChg>
      </pc:sldChg>
      <pc:sldChg chg="mod ord modClrScheme chgLayout">
        <pc:chgData name="Peachey, Kirsten" userId="e941f46c-06a4-4f0c-b470-d161c4fc35ec" providerId="ADAL" clId="{D6921070-3027-407F-9913-7FB142C642C9}" dt="2024-11-16T15:01:11.328" v="3176" actId="700"/>
        <pc:sldMkLst>
          <pc:docMk/>
          <pc:sldMk cId="0" sldId="267"/>
        </pc:sldMkLst>
      </pc:sldChg>
      <pc:sldChg chg="modSp mod ord modClrScheme chgLayout">
        <pc:chgData name="Peachey, Kirsten" userId="e941f46c-06a4-4f0c-b470-d161c4fc35ec" providerId="ADAL" clId="{D6921070-3027-407F-9913-7FB142C642C9}" dt="2024-11-19T00:25:52.068" v="4697" actId="1076"/>
        <pc:sldMkLst>
          <pc:docMk/>
          <pc:sldMk cId="0" sldId="269"/>
        </pc:sldMkLst>
        <pc:spChg chg="mod">
          <ac:chgData name="Peachey, Kirsten" userId="e941f46c-06a4-4f0c-b470-d161c4fc35ec" providerId="ADAL" clId="{D6921070-3027-407F-9913-7FB142C642C9}" dt="2024-11-19T00:25:52.068" v="4697" actId="1076"/>
          <ac:spMkLst>
            <pc:docMk/>
            <pc:sldMk cId="0" sldId="269"/>
            <ac:spMk id="14" creationId="{00000000-0000-0000-0000-000000000000}"/>
          </ac:spMkLst>
        </pc:spChg>
      </pc:sldChg>
      <pc:sldChg chg="modSp del mod ord">
        <pc:chgData name="Peachey, Kirsten" userId="e941f46c-06a4-4f0c-b470-d161c4fc35ec" providerId="ADAL" clId="{D6921070-3027-407F-9913-7FB142C642C9}" dt="2024-11-20T22:35:04.830" v="5272" actId="2696"/>
        <pc:sldMkLst>
          <pc:docMk/>
          <pc:sldMk cId="0" sldId="271"/>
        </pc:sldMkLst>
        <pc:picChg chg="mod">
          <ac:chgData name="Peachey, Kirsten" userId="e941f46c-06a4-4f0c-b470-d161c4fc35ec" providerId="ADAL" clId="{D6921070-3027-407F-9913-7FB142C642C9}" dt="2024-11-15T18:28:00.295" v="76" actId="1076"/>
          <ac:picMkLst>
            <pc:docMk/>
            <pc:sldMk cId="0" sldId="271"/>
            <ac:picMk id="2" creationId="{00000000-0000-0000-0000-000000000000}"/>
          </ac:picMkLst>
        </pc:picChg>
      </pc:sldChg>
      <pc:sldChg chg="del">
        <pc:chgData name="Peachey, Kirsten" userId="e941f46c-06a4-4f0c-b470-d161c4fc35ec" providerId="ADAL" clId="{D6921070-3027-407F-9913-7FB142C642C9}" dt="2024-11-16T12:53:47.276" v="1472" actId="47"/>
        <pc:sldMkLst>
          <pc:docMk/>
          <pc:sldMk cId="0" sldId="272"/>
        </pc:sldMkLst>
      </pc:sldChg>
      <pc:sldChg chg="addSp modSp del mod ord modClrScheme chgLayout">
        <pc:chgData name="Peachey, Kirsten" userId="e941f46c-06a4-4f0c-b470-d161c4fc35ec" providerId="ADAL" clId="{D6921070-3027-407F-9913-7FB142C642C9}" dt="2024-11-20T20:27:27.561" v="5129" actId="2696"/>
        <pc:sldMkLst>
          <pc:docMk/>
          <pc:sldMk cId="0" sldId="273"/>
        </pc:sldMkLst>
        <pc:spChg chg="add mod">
          <ac:chgData name="Peachey, Kirsten" userId="e941f46c-06a4-4f0c-b470-d161c4fc35ec" providerId="ADAL" clId="{D6921070-3027-407F-9913-7FB142C642C9}" dt="2024-11-16T14:20:35.123" v="2550" actId="164"/>
          <ac:spMkLst>
            <pc:docMk/>
            <pc:sldMk cId="0" sldId="273"/>
            <ac:spMk id="3" creationId="{A8D899BA-4EE1-D035-1BFF-F3E536D619A3}"/>
          </ac:spMkLst>
        </pc:spChg>
        <pc:spChg chg="mod ord">
          <ac:chgData name="Peachey, Kirsten" userId="e941f46c-06a4-4f0c-b470-d161c4fc35ec" providerId="ADAL" clId="{D6921070-3027-407F-9913-7FB142C642C9}" dt="2024-11-19T00:28:47.969" v="4717" actId="1076"/>
          <ac:spMkLst>
            <pc:docMk/>
            <pc:sldMk cId="0" sldId="273"/>
            <ac:spMk id="4" creationId="{00000000-0000-0000-0000-000000000000}"/>
          </ac:spMkLst>
        </pc:spChg>
        <pc:spChg chg="add mod">
          <ac:chgData name="Peachey, Kirsten" userId="e941f46c-06a4-4f0c-b470-d161c4fc35ec" providerId="ADAL" clId="{D6921070-3027-407F-9913-7FB142C642C9}" dt="2024-11-16T14:20:35.123" v="2550" actId="164"/>
          <ac:spMkLst>
            <pc:docMk/>
            <pc:sldMk cId="0" sldId="273"/>
            <ac:spMk id="5" creationId="{D5E00F0C-4418-0832-BBD9-C272426A21A7}"/>
          </ac:spMkLst>
        </pc:spChg>
        <pc:spChg chg="add mod">
          <ac:chgData name="Peachey, Kirsten" userId="e941f46c-06a4-4f0c-b470-d161c4fc35ec" providerId="ADAL" clId="{D6921070-3027-407F-9913-7FB142C642C9}" dt="2024-11-16T14:20:35.123" v="2550" actId="164"/>
          <ac:spMkLst>
            <pc:docMk/>
            <pc:sldMk cId="0" sldId="273"/>
            <ac:spMk id="6" creationId="{518AA0B1-F67E-9A17-1D82-6790493C8CB9}"/>
          </ac:spMkLst>
        </pc:spChg>
        <pc:spChg chg="add mod">
          <ac:chgData name="Peachey, Kirsten" userId="e941f46c-06a4-4f0c-b470-d161c4fc35ec" providerId="ADAL" clId="{D6921070-3027-407F-9913-7FB142C642C9}" dt="2024-11-16T14:20:35.123" v="2550" actId="164"/>
          <ac:spMkLst>
            <pc:docMk/>
            <pc:sldMk cId="0" sldId="273"/>
            <ac:spMk id="7" creationId="{ECA36BC0-16FA-2667-2B2A-87A90ABDA080}"/>
          </ac:spMkLst>
        </pc:spChg>
        <pc:spChg chg="add mod">
          <ac:chgData name="Peachey, Kirsten" userId="e941f46c-06a4-4f0c-b470-d161c4fc35ec" providerId="ADAL" clId="{D6921070-3027-407F-9913-7FB142C642C9}" dt="2024-11-16T14:20:35.123" v="2550" actId="164"/>
          <ac:spMkLst>
            <pc:docMk/>
            <pc:sldMk cId="0" sldId="273"/>
            <ac:spMk id="8" creationId="{73547DE9-0729-E468-C1E1-729947D96E9B}"/>
          </ac:spMkLst>
        </pc:spChg>
        <pc:spChg chg="add mod">
          <ac:chgData name="Peachey, Kirsten" userId="e941f46c-06a4-4f0c-b470-d161c4fc35ec" providerId="ADAL" clId="{D6921070-3027-407F-9913-7FB142C642C9}" dt="2024-11-16T14:20:35.123" v="2550" actId="164"/>
          <ac:spMkLst>
            <pc:docMk/>
            <pc:sldMk cId="0" sldId="273"/>
            <ac:spMk id="9" creationId="{0EA7A0CD-CFCD-70F4-153B-7C1B89266348}"/>
          </ac:spMkLst>
        </pc:spChg>
        <pc:spChg chg="add mod">
          <ac:chgData name="Peachey, Kirsten" userId="e941f46c-06a4-4f0c-b470-d161c4fc35ec" providerId="ADAL" clId="{D6921070-3027-407F-9913-7FB142C642C9}" dt="2024-11-16T14:20:35.123" v="2550" actId="164"/>
          <ac:spMkLst>
            <pc:docMk/>
            <pc:sldMk cId="0" sldId="273"/>
            <ac:spMk id="10" creationId="{0C0F126C-719E-EED5-0CB8-E7A1E03B0A31}"/>
          </ac:spMkLst>
        </pc:spChg>
        <pc:spChg chg="add mod">
          <ac:chgData name="Peachey, Kirsten" userId="e941f46c-06a4-4f0c-b470-d161c4fc35ec" providerId="ADAL" clId="{D6921070-3027-407F-9913-7FB142C642C9}" dt="2024-11-16T14:20:35.123" v="2550" actId="164"/>
          <ac:spMkLst>
            <pc:docMk/>
            <pc:sldMk cId="0" sldId="273"/>
            <ac:spMk id="11" creationId="{C0CABBAF-4F24-C721-802E-99F42214AE51}"/>
          </ac:spMkLst>
        </pc:spChg>
        <pc:spChg chg="add mod">
          <ac:chgData name="Peachey, Kirsten" userId="e941f46c-06a4-4f0c-b470-d161c4fc35ec" providerId="ADAL" clId="{D6921070-3027-407F-9913-7FB142C642C9}" dt="2024-11-16T14:20:35.123" v="2550" actId="164"/>
          <ac:spMkLst>
            <pc:docMk/>
            <pc:sldMk cId="0" sldId="273"/>
            <ac:spMk id="12" creationId="{511C573A-3ADB-C0EE-2164-DAA303E5B56A}"/>
          </ac:spMkLst>
        </pc:spChg>
        <pc:spChg chg="add mod">
          <ac:chgData name="Peachey, Kirsten" userId="e941f46c-06a4-4f0c-b470-d161c4fc35ec" providerId="ADAL" clId="{D6921070-3027-407F-9913-7FB142C642C9}" dt="2024-11-16T14:20:35.123" v="2550" actId="164"/>
          <ac:spMkLst>
            <pc:docMk/>
            <pc:sldMk cId="0" sldId="273"/>
            <ac:spMk id="13" creationId="{198555F2-0FE4-47A5-60C9-D9DA5F172812}"/>
          </ac:spMkLst>
        </pc:spChg>
        <pc:spChg chg="add mod">
          <ac:chgData name="Peachey, Kirsten" userId="e941f46c-06a4-4f0c-b470-d161c4fc35ec" providerId="ADAL" clId="{D6921070-3027-407F-9913-7FB142C642C9}" dt="2024-11-16T14:32:31.626" v="2801" actId="164"/>
          <ac:spMkLst>
            <pc:docMk/>
            <pc:sldMk cId="0" sldId="273"/>
            <ac:spMk id="15" creationId="{5D691456-7A80-A7E1-740E-214B1D2FF20B}"/>
          </ac:spMkLst>
        </pc:spChg>
        <pc:spChg chg="add mod">
          <ac:chgData name="Peachey, Kirsten" userId="e941f46c-06a4-4f0c-b470-d161c4fc35ec" providerId="ADAL" clId="{D6921070-3027-407F-9913-7FB142C642C9}" dt="2024-11-16T14:33:01.217" v="2807" actId="1076"/>
          <ac:spMkLst>
            <pc:docMk/>
            <pc:sldMk cId="0" sldId="273"/>
            <ac:spMk id="16" creationId="{685B6DE4-D173-055B-AA8A-80C767B260FC}"/>
          </ac:spMkLst>
        </pc:spChg>
        <pc:spChg chg="add mod">
          <ac:chgData name="Peachey, Kirsten" userId="e941f46c-06a4-4f0c-b470-d161c4fc35ec" providerId="ADAL" clId="{D6921070-3027-407F-9913-7FB142C642C9}" dt="2024-11-18T19:55:07.324" v="3998" actId="164"/>
          <ac:spMkLst>
            <pc:docMk/>
            <pc:sldMk cId="0" sldId="273"/>
            <ac:spMk id="17" creationId="{D1C07B49-08CD-D2C9-D20D-4A79C806FA0F}"/>
          </ac:spMkLst>
        </pc:spChg>
        <pc:spChg chg="add mod">
          <ac:chgData name="Peachey, Kirsten" userId="e941f46c-06a4-4f0c-b470-d161c4fc35ec" providerId="ADAL" clId="{D6921070-3027-407F-9913-7FB142C642C9}" dt="2024-11-16T14:32:31.626" v="2801" actId="164"/>
          <ac:spMkLst>
            <pc:docMk/>
            <pc:sldMk cId="0" sldId="273"/>
            <ac:spMk id="22" creationId="{DCCE1480-91FB-60C6-8F3E-FF40FD5E5193}"/>
          </ac:spMkLst>
        </pc:spChg>
        <pc:grpChg chg="add mod">
          <ac:chgData name="Peachey, Kirsten" userId="e941f46c-06a4-4f0c-b470-d161c4fc35ec" providerId="ADAL" clId="{D6921070-3027-407F-9913-7FB142C642C9}" dt="2024-11-16T14:32:31.626" v="2801" actId="164"/>
          <ac:grpSpMkLst>
            <pc:docMk/>
            <pc:sldMk cId="0" sldId="273"/>
            <ac:grpSpMk id="14" creationId="{80C7AE8D-8BF2-A010-D365-98A66F9CCCB0}"/>
          </ac:grpSpMkLst>
        </pc:grpChg>
        <pc:grpChg chg="add mod">
          <ac:chgData name="Peachey, Kirsten" userId="e941f46c-06a4-4f0c-b470-d161c4fc35ec" providerId="ADAL" clId="{D6921070-3027-407F-9913-7FB142C642C9}" dt="2024-11-18T19:55:07.324" v="3998" actId="164"/>
          <ac:grpSpMkLst>
            <pc:docMk/>
            <pc:sldMk cId="0" sldId="273"/>
            <ac:grpSpMk id="19" creationId="{DD2706D2-3E59-CE02-7CF0-4F410E2D8F0F}"/>
          </ac:grpSpMkLst>
        </pc:grpChg>
        <pc:grpChg chg="add mod">
          <ac:chgData name="Peachey, Kirsten" userId="e941f46c-06a4-4f0c-b470-d161c4fc35ec" providerId="ADAL" clId="{D6921070-3027-407F-9913-7FB142C642C9}" dt="2024-11-16T14:33:40.484" v="2814" actId="164"/>
          <ac:grpSpMkLst>
            <pc:docMk/>
            <pc:sldMk cId="0" sldId="273"/>
            <ac:grpSpMk id="23" creationId="{4005C586-DAEE-B99D-3D66-309BBF689C0A}"/>
          </ac:grpSpMkLst>
        </pc:grpChg>
        <pc:grpChg chg="add mod">
          <ac:chgData name="Peachey, Kirsten" userId="e941f46c-06a4-4f0c-b470-d161c4fc35ec" providerId="ADAL" clId="{D6921070-3027-407F-9913-7FB142C642C9}" dt="2024-11-18T19:55:07.324" v="3998" actId="164"/>
          <ac:grpSpMkLst>
            <pc:docMk/>
            <pc:sldMk cId="0" sldId="273"/>
            <ac:grpSpMk id="24" creationId="{071F204B-B9A9-7B48-F327-D80BD3758DDF}"/>
          </ac:grpSpMkLst>
        </pc:grpChg>
        <pc:picChg chg="mod">
          <ac:chgData name="Peachey, Kirsten" userId="e941f46c-06a4-4f0c-b470-d161c4fc35ec" providerId="ADAL" clId="{D6921070-3027-407F-9913-7FB142C642C9}" dt="2024-11-16T14:20:35.123" v="2550" actId="164"/>
          <ac:picMkLst>
            <pc:docMk/>
            <pc:sldMk cId="0" sldId="273"/>
            <ac:picMk id="2" creationId="{00000000-0000-0000-0000-000000000000}"/>
          </ac:picMkLst>
        </pc:picChg>
        <pc:cxnChg chg="add mod ord">
          <ac:chgData name="Peachey, Kirsten" userId="e941f46c-06a4-4f0c-b470-d161c4fc35ec" providerId="ADAL" clId="{D6921070-3027-407F-9913-7FB142C642C9}" dt="2024-11-16T14:33:40.484" v="2814" actId="164"/>
          <ac:cxnSpMkLst>
            <pc:docMk/>
            <pc:sldMk cId="0" sldId="273"/>
            <ac:cxnSpMk id="18" creationId="{B404513E-9D75-E908-3376-B266B6EB268A}"/>
          </ac:cxnSpMkLst>
        </pc:cxnChg>
      </pc:sldChg>
      <pc:sldChg chg="modSp mod ord modClrScheme chgLayout">
        <pc:chgData name="Peachey, Kirsten" userId="e941f46c-06a4-4f0c-b470-d161c4fc35ec" providerId="ADAL" clId="{D6921070-3027-407F-9913-7FB142C642C9}" dt="2024-11-16T15:01:06.268" v="3175" actId="1076"/>
        <pc:sldMkLst>
          <pc:docMk/>
          <pc:sldMk cId="0" sldId="275"/>
        </pc:sldMkLst>
        <pc:picChg chg="mod">
          <ac:chgData name="Peachey, Kirsten" userId="e941f46c-06a4-4f0c-b470-d161c4fc35ec" providerId="ADAL" clId="{D6921070-3027-407F-9913-7FB142C642C9}" dt="2024-11-16T15:01:06.268" v="3175" actId="1076"/>
          <ac:picMkLst>
            <pc:docMk/>
            <pc:sldMk cId="0" sldId="275"/>
            <ac:picMk id="2" creationId="{00000000-0000-0000-0000-000000000000}"/>
          </ac:picMkLst>
        </pc:picChg>
      </pc:sldChg>
      <pc:sldChg chg="add del ord">
        <pc:chgData name="Peachey, Kirsten" userId="e941f46c-06a4-4f0c-b470-d161c4fc35ec" providerId="ADAL" clId="{D6921070-3027-407F-9913-7FB142C642C9}" dt="2024-11-20T22:35:04.830" v="5272" actId="2696"/>
        <pc:sldMkLst>
          <pc:docMk/>
          <pc:sldMk cId="0" sldId="277"/>
        </pc:sldMkLst>
      </pc:sldChg>
      <pc:sldChg chg="add del ord">
        <pc:chgData name="Peachey, Kirsten" userId="e941f46c-06a4-4f0c-b470-d161c4fc35ec" providerId="ADAL" clId="{D6921070-3027-407F-9913-7FB142C642C9}" dt="2024-11-20T22:35:04.830" v="5272" actId="2696"/>
        <pc:sldMkLst>
          <pc:docMk/>
          <pc:sldMk cId="0" sldId="278"/>
        </pc:sldMkLst>
      </pc:sldChg>
      <pc:sldChg chg="del ord">
        <pc:chgData name="Peachey, Kirsten" userId="e941f46c-06a4-4f0c-b470-d161c4fc35ec" providerId="ADAL" clId="{D6921070-3027-407F-9913-7FB142C642C9}" dt="2024-11-20T22:35:04.830" v="5272" actId="2696"/>
        <pc:sldMkLst>
          <pc:docMk/>
          <pc:sldMk cId="0" sldId="279"/>
        </pc:sldMkLst>
      </pc:sldChg>
      <pc:sldChg chg="modSp mod modClrScheme chgLayout">
        <pc:chgData name="Peachey, Kirsten" userId="e941f46c-06a4-4f0c-b470-d161c4fc35ec" providerId="ADAL" clId="{D6921070-3027-407F-9913-7FB142C642C9}" dt="2024-11-19T00:31:00.387" v="4725" actId="2711"/>
        <pc:sldMkLst>
          <pc:docMk/>
          <pc:sldMk cId="0" sldId="280"/>
        </pc:sldMkLst>
        <pc:spChg chg="mod">
          <ac:chgData name="Peachey, Kirsten" userId="e941f46c-06a4-4f0c-b470-d161c4fc35ec" providerId="ADAL" clId="{D6921070-3027-407F-9913-7FB142C642C9}" dt="2024-11-19T00:31:00.387" v="4725" actId="2711"/>
          <ac:spMkLst>
            <pc:docMk/>
            <pc:sldMk cId="0" sldId="280"/>
            <ac:spMk id="3" creationId="{00000000-0000-0000-0000-000000000000}"/>
          </ac:spMkLst>
        </pc:spChg>
        <pc:spChg chg="mod">
          <ac:chgData name="Peachey, Kirsten" userId="e941f46c-06a4-4f0c-b470-d161c4fc35ec" providerId="ADAL" clId="{D6921070-3027-407F-9913-7FB142C642C9}" dt="2024-11-16T14:44:00.289" v="3032" actId="1076"/>
          <ac:spMkLst>
            <pc:docMk/>
            <pc:sldMk cId="0" sldId="280"/>
            <ac:spMk id="10" creationId="{A31C54E5-4E39-F049-0FAC-3139200CA4B7}"/>
          </ac:spMkLst>
        </pc:spChg>
        <pc:picChg chg="mod">
          <ac:chgData name="Peachey, Kirsten" userId="e941f46c-06a4-4f0c-b470-d161c4fc35ec" providerId="ADAL" clId="{D6921070-3027-407F-9913-7FB142C642C9}" dt="2024-11-16T14:43:47.384" v="3029" actId="1076"/>
          <ac:picMkLst>
            <pc:docMk/>
            <pc:sldMk cId="0" sldId="280"/>
            <ac:picMk id="7" creationId="{682A23EF-B1D6-4436-9365-08D456C74A13}"/>
          </ac:picMkLst>
        </pc:picChg>
      </pc:sldChg>
      <pc:sldChg chg="modSp del mod">
        <pc:chgData name="Peachey, Kirsten" userId="e941f46c-06a4-4f0c-b470-d161c4fc35ec" providerId="ADAL" clId="{D6921070-3027-407F-9913-7FB142C642C9}" dt="2024-11-20T22:35:04.830" v="5272" actId="2696"/>
        <pc:sldMkLst>
          <pc:docMk/>
          <pc:sldMk cId="0" sldId="281"/>
        </pc:sldMkLst>
        <pc:spChg chg="mod">
          <ac:chgData name="Peachey, Kirsten" userId="e941f46c-06a4-4f0c-b470-d161c4fc35ec" providerId="ADAL" clId="{D6921070-3027-407F-9913-7FB142C642C9}" dt="2024-11-19T00:31:25.562" v="4728" actId="2711"/>
          <ac:spMkLst>
            <pc:docMk/>
            <pc:sldMk cId="0" sldId="281"/>
            <ac:spMk id="2" creationId="{00000000-0000-0000-0000-000000000000}"/>
          </ac:spMkLst>
        </pc:spChg>
      </pc:sldChg>
      <pc:sldChg chg="modSp del mod">
        <pc:chgData name="Peachey, Kirsten" userId="e941f46c-06a4-4f0c-b470-d161c4fc35ec" providerId="ADAL" clId="{D6921070-3027-407F-9913-7FB142C642C9}" dt="2024-11-20T22:35:04.830" v="5272" actId="2696"/>
        <pc:sldMkLst>
          <pc:docMk/>
          <pc:sldMk cId="1309801678" sldId="283"/>
        </pc:sldMkLst>
        <pc:spChg chg="mod">
          <ac:chgData name="Peachey, Kirsten" userId="e941f46c-06a4-4f0c-b470-d161c4fc35ec" providerId="ADAL" clId="{D6921070-3027-407F-9913-7FB142C642C9}" dt="2024-11-20T22:33:01.873" v="5253" actId="27636"/>
          <ac:spMkLst>
            <pc:docMk/>
            <pc:sldMk cId="1309801678" sldId="283"/>
            <ac:spMk id="4" creationId="{FD3A7739-250B-41D8-B147-04D8A967B28E}"/>
          </ac:spMkLst>
        </pc:spChg>
      </pc:sldChg>
      <pc:sldChg chg="del">
        <pc:chgData name="Peachey, Kirsten" userId="e941f46c-06a4-4f0c-b470-d161c4fc35ec" providerId="ADAL" clId="{D6921070-3027-407F-9913-7FB142C642C9}" dt="2024-11-20T22:32:38.986" v="5252"/>
        <pc:sldMkLst>
          <pc:docMk/>
          <pc:sldMk cId="0" sldId="285"/>
        </pc:sldMkLst>
      </pc:sldChg>
      <pc:sldChg chg="del">
        <pc:chgData name="Peachey, Kirsten" userId="e941f46c-06a4-4f0c-b470-d161c4fc35ec" providerId="ADAL" clId="{D6921070-3027-407F-9913-7FB142C642C9}" dt="2024-11-20T22:32:38.986" v="5252"/>
        <pc:sldMkLst>
          <pc:docMk/>
          <pc:sldMk cId="0" sldId="287"/>
        </pc:sldMkLst>
      </pc:sldChg>
      <pc:sldChg chg="del">
        <pc:chgData name="Peachey, Kirsten" userId="e941f46c-06a4-4f0c-b470-d161c4fc35ec" providerId="ADAL" clId="{D6921070-3027-407F-9913-7FB142C642C9}" dt="2024-11-20T22:35:04.830" v="5272" actId="2696"/>
        <pc:sldMkLst>
          <pc:docMk/>
          <pc:sldMk cId="3815817332" sldId="290"/>
        </pc:sldMkLst>
      </pc:sldChg>
      <pc:sldChg chg="del">
        <pc:chgData name="Peachey, Kirsten" userId="e941f46c-06a4-4f0c-b470-d161c4fc35ec" providerId="ADAL" clId="{D6921070-3027-407F-9913-7FB142C642C9}" dt="2024-11-20T22:35:04.830" v="5272" actId="2696"/>
        <pc:sldMkLst>
          <pc:docMk/>
          <pc:sldMk cId="2577898787" sldId="291"/>
        </pc:sldMkLst>
      </pc:sldChg>
      <pc:sldChg chg="del">
        <pc:chgData name="Peachey, Kirsten" userId="e941f46c-06a4-4f0c-b470-d161c4fc35ec" providerId="ADAL" clId="{D6921070-3027-407F-9913-7FB142C642C9}" dt="2024-11-20T22:35:04.830" v="5272" actId="2696"/>
        <pc:sldMkLst>
          <pc:docMk/>
          <pc:sldMk cId="916757593" sldId="292"/>
        </pc:sldMkLst>
      </pc:sldChg>
      <pc:sldChg chg="del">
        <pc:chgData name="Peachey, Kirsten" userId="e941f46c-06a4-4f0c-b470-d161c4fc35ec" providerId="ADAL" clId="{D6921070-3027-407F-9913-7FB142C642C9}" dt="2024-11-20T22:35:04.830" v="5272" actId="2696"/>
        <pc:sldMkLst>
          <pc:docMk/>
          <pc:sldMk cId="1979530224" sldId="293"/>
        </pc:sldMkLst>
      </pc:sldChg>
      <pc:sldChg chg="del">
        <pc:chgData name="Peachey, Kirsten" userId="e941f46c-06a4-4f0c-b470-d161c4fc35ec" providerId="ADAL" clId="{D6921070-3027-407F-9913-7FB142C642C9}" dt="2024-11-20T22:35:04.830" v="5272" actId="2696"/>
        <pc:sldMkLst>
          <pc:docMk/>
          <pc:sldMk cId="2772033052" sldId="294"/>
        </pc:sldMkLst>
      </pc:sldChg>
      <pc:sldChg chg="del">
        <pc:chgData name="Peachey, Kirsten" userId="e941f46c-06a4-4f0c-b470-d161c4fc35ec" providerId="ADAL" clId="{D6921070-3027-407F-9913-7FB142C642C9}" dt="2024-11-20T22:35:04.830" v="5272" actId="2696"/>
        <pc:sldMkLst>
          <pc:docMk/>
          <pc:sldMk cId="3489193918" sldId="295"/>
        </pc:sldMkLst>
      </pc:sldChg>
      <pc:sldChg chg="del">
        <pc:chgData name="Peachey, Kirsten" userId="e941f46c-06a4-4f0c-b470-d161c4fc35ec" providerId="ADAL" clId="{D6921070-3027-407F-9913-7FB142C642C9}" dt="2024-11-20T22:35:04.830" v="5272" actId="2696"/>
        <pc:sldMkLst>
          <pc:docMk/>
          <pc:sldMk cId="1688226936" sldId="296"/>
        </pc:sldMkLst>
      </pc:sldChg>
      <pc:sldChg chg="del">
        <pc:chgData name="Peachey, Kirsten" userId="e941f46c-06a4-4f0c-b470-d161c4fc35ec" providerId="ADAL" clId="{D6921070-3027-407F-9913-7FB142C642C9}" dt="2024-11-20T22:35:04.830" v="5272" actId="2696"/>
        <pc:sldMkLst>
          <pc:docMk/>
          <pc:sldMk cId="2839258116" sldId="297"/>
        </pc:sldMkLst>
      </pc:sldChg>
      <pc:sldChg chg="del">
        <pc:chgData name="Peachey, Kirsten" userId="e941f46c-06a4-4f0c-b470-d161c4fc35ec" providerId="ADAL" clId="{D6921070-3027-407F-9913-7FB142C642C9}" dt="2024-11-20T22:35:04.830" v="5272" actId="2696"/>
        <pc:sldMkLst>
          <pc:docMk/>
          <pc:sldMk cId="973530356" sldId="298"/>
        </pc:sldMkLst>
      </pc:sldChg>
      <pc:sldChg chg="del">
        <pc:chgData name="Peachey, Kirsten" userId="e941f46c-06a4-4f0c-b470-d161c4fc35ec" providerId="ADAL" clId="{D6921070-3027-407F-9913-7FB142C642C9}" dt="2024-11-20T22:35:04.830" v="5272" actId="2696"/>
        <pc:sldMkLst>
          <pc:docMk/>
          <pc:sldMk cId="514348792" sldId="299"/>
        </pc:sldMkLst>
      </pc:sldChg>
      <pc:sldChg chg="del">
        <pc:chgData name="Peachey, Kirsten" userId="e941f46c-06a4-4f0c-b470-d161c4fc35ec" providerId="ADAL" clId="{D6921070-3027-407F-9913-7FB142C642C9}" dt="2024-11-20T22:35:04.830" v="5272" actId="2696"/>
        <pc:sldMkLst>
          <pc:docMk/>
          <pc:sldMk cId="82193213" sldId="300"/>
        </pc:sldMkLst>
      </pc:sldChg>
      <pc:sldChg chg="del">
        <pc:chgData name="Peachey, Kirsten" userId="e941f46c-06a4-4f0c-b470-d161c4fc35ec" providerId="ADAL" clId="{D6921070-3027-407F-9913-7FB142C642C9}" dt="2024-11-20T22:35:04.830" v="5272" actId="2696"/>
        <pc:sldMkLst>
          <pc:docMk/>
          <pc:sldMk cId="75416232" sldId="304"/>
        </pc:sldMkLst>
      </pc:sldChg>
      <pc:sldChg chg="del">
        <pc:chgData name="Peachey, Kirsten" userId="e941f46c-06a4-4f0c-b470-d161c4fc35ec" providerId="ADAL" clId="{D6921070-3027-407F-9913-7FB142C642C9}" dt="2024-11-20T22:35:04.830" v="5272" actId="2696"/>
        <pc:sldMkLst>
          <pc:docMk/>
          <pc:sldMk cId="2064648024" sldId="309"/>
        </pc:sldMkLst>
      </pc:sldChg>
      <pc:sldChg chg="del">
        <pc:chgData name="Peachey, Kirsten" userId="e941f46c-06a4-4f0c-b470-d161c4fc35ec" providerId="ADAL" clId="{D6921070-3027-407F-9913-7FB142C642C9}" dt="2024-11-20T22:35:04.830" v="5272" actId="2696"/>
        <pc:sldMkLst>
          <pc:docMk/>
          <pc:sldMk cId="3151723659" sldId="316"/>
        </pc:sldMkLst>
      </pc:sldChg>
      <pc:sldChg chg="del">
        <pc:chgData name="Peachey, Kirsten" userId="e941f46c-06a4-4f0c-b470-d161c4fc35ec" providerId="ADAL" clId="{D6921070-3027-407F-9913-7FB142C642C9}" dt="2024-11-20T22:35:04.830" v="5272" actId="2696"/>
        <pc:sldMkLst>
          <pc:docMk/>
          <pc:sldMk cId="2808698183" sldId="317"/>
        </pc:sldMkLst>
      </pc:sldChg>
      <pc:sldChg chg="del">
        <pc:chgData name="Peachey, Kirsten" userId="e941f46c-06a4-4f0c-b470-d161c4fc35ec" providerId="ADAL" clId="{D6921070-3027-407F-9913-7FB142C642C9}" dt="2024-11-20T22:35:04.830" v="5272" actId="2696"/>
        <pc:sldMkLst>
          <pc:docMk/>
          <pc:sldMk cId="1041402506" sldId="319"/>
        </pc:sldMkLst>
      </pc:sldChg>
      <pc:sldChg chg="modSp del mod ord modClrScheme chgLayout">
        <pc:chgData name="Peachey, Kirsten" userId="e941f46c-06a4-4f0c-b470-d161c4fc35ec" providerId="ADAL" clId="{D6921070-3027-407F-9913-7FB142C642C9}" dt="2024-11-20T22:35:04.830" v="5272" actId="2696"/>
        <pc:sldMkLst>
          <pc:docMk/>
          <pc:sldMk cId="85853921" sldId="321"/>
        </pc:sldMkLst>
        <pc:spChg chg="mod ord">
          <ac:chgData name="Peachey, Kirsten" userId="e941f46c-06a4-4f0c-b470-d161c4fc35ec" providerId="ADAL" clId="{D6921070-3027-407F-9913-7FB142C642C9}" dt="2024-11-19T00:31:43.862" v="4729" actId="2711"/>
          <ac:spMkLst>
            <pc:docMk/>
            <pc:sldMk cId="85853921" sldId="321"/>
            <ac:spMk id="2" creationId="{00000000-0000-0000-0000-000000000000}"/>
          </ac:spMkLst>
        </pc:spChg>
        <pc:spChg chg="mod ord">
          <ac:chgData name="Peachey, Kirsten" userId="e941f46c-06a4-4f0c-b470-d161c4fc35ec" providerId="ADAL" clId="{D6921070-3027-407F-9913-7FB142C642C9}" dt="2024-11-19T00:31:53.909" v="4730" actId="2711"/>
          <ac:spMkLst>
            <pc:docMk/>
            <pc:sldMk cId="85853921" sldId="321"/>
            <ac:spMk id="3" creationId="{00000000-0000-0000-0000-000000000000}"/>
          </ac:spMkLst>
        </pc:spChg>
      </pc:sldChg>
      <pc:sldChg chg="addSp delSp modSp mod ord modClrScheme chgLayout">
        <pc:chgData name="Peachey, Kirsten" userId="e941f46c-06a4-4f0c-b470-d161c4fc35ec" providerId="ADAL" clId="{D6921070-3027-407F-9913-7FB142C642C9}" dt="2024-11-20T22:37:53.236" v="5295" actId="207"/>
        <pc:sldMkLst>
          <pc:docMk/>
          <pc:sldMk cId="3505968658" sldId="335"/>
        </pc:sldMkLst>
        <pc:spChg chg="del mod ord">
          <ac:chgData name="Peachey, Kirsten" userId="e941f46c-06a4-4f0c-b470-d161c4fc35ec" providerId="ADAL" clId="{D6921070-3027-407F-9913-7FB142C642C9}" dt="2024-11-18T18:37:18.629" v="3876" actId="478"/>
          <ac:spMkLst>
            <pc:docMk/>
            <pc:sldMk cId="3505968658" sldId="335"/>
            <ac:spMk id="3" creationId="{5F044F9B-0966-C8BD-0D8A-9D0A1573FF71}"/>
          </ac:spMkLst>
        </pc:spChg>
        <pc:spChg chg="add del mod">
          <ac:chgData name="Peachey, Kirsten" userId="e941f46c-06a4-4f0c-b470-d161c4fc35ec" providerId="ADAL" clId="{D6921070-3027-407F-9913-7FB142C642C9}" dt="2024-11-16T14:14:41.652" v="2512" actId="478"/>
          <ac:spMkLst>
            <pc:docMk/>
            <pc:sldMk cId="3505968658" sldId="335"/>
            <ac:spMk id="6" creationId="{B61868E9-F2CD-BCD8-1D3C-E415D36EE799}"/>
          </ac:spMkLst>
        </pc:spChg>
        <pc:spChg chg="mod ord">
          <ac:chgData name="Peachey, Kirsten" userId="e941f46c-06a4-4f0c-b470-d161c4fc35ec" providerId="ADAL" clId="{D6921070-3027-407F-9913-7FB142C642C9}" dt="2024-11-20T22:37:53.236" v="5295" actId="207"/>
          <ac:spMkLst>
            <pc:docMk/>
            <pc:sldMk cId="3505968658" sldId="335"/>
            <ac:spMk id="10" creationId="{C960DD6B-513A-BA50-8B4F-EBF733CA0CDD}"/>
          </ac:spMkLst>
        </pc:spChg>
        <pc:picChg chg="add mod ord">
          <ac:chgData name="Peachey, Kirsten" userId="e941f46c-06a4-4f0c-b470-d161c4fc35ec" providerId="ADAL" clId="{D6921070-3027-407F-9913-7FB142C642C9}" dt="2024-11-19T00:27:46.503" v="4707" actId="1076"/>
          <ac:picMkLst>
            <pc:docMk/>
            <pc:sldMk cId="3505968658" sldId="335"/>
            <ac:picMk id="4" creationId="{BE002FFC-B7CD-B2F6-2723-62A426EC957D}"/>
          </ac:picMkLst>
        </pc:picChg>
      </pc:sldChg>
      <pc:sldChg chg="del">
        <pc:chgData name="Peachey, Kirsten" userId="e941f46c-06a4-4f0c-b470-d161c4fc35ec" providerId="ADAL" clId="{D6921070-3027-407F-9913-7FB142C642C9}" dt="2024-11-20T22:32:38.986" v="5252"/>
        <pc:sldMkLst>
          <pc:docMk/>
          <pc:sldMk cId="3778845629" sldId="341"/>
        </pc:sldMkLst>
      </pc:sldChg>
      <pc:sldChg chg="del ord">
        <pc:chgData name="Peachey, Kirsten" userId="e941f46c-06a4-4f0c-b470-d161c4fc35ec" providerId="ADAL" clId="{D6921070-3027-407F-9913-7FB142C642C9}" dt="2024-11-20T22:35:04.830" v="5272" actId="2696"/>
        <pc:sldMkLst>
          <pc:docMk/>
          <pc:sldMk cId="3488071881" sldId="347"/>
        </pc:sldMkLst>
      </pc:sldChg>
      <pc:sldChg chg="del ord">
        <pc:chgData name="Peachey, Kirsten" userId="e941f46c-06a4-4f0c-b470-d161c4fc35ec" providerId="ADAL" clId="{D6921070-3027-407F-9913-7FB142C642C9}" dt="2024-11-20T22:35:04.830" v="5272" actId="2696"/>
        <pc:sldMkLst>
          <pc:docMk/>
          <pc:sldMk cId="1238066588" sldId="349"/>
        </pc:sldMkLst>
      </pc:sldChg>
      <pc:sldChg chg="del ord">
        <pc:chgData name="Peachey, Kirsten" userId="e941f46c-06a4-4f0c-b470-d161c4fc35ec" providerId="ADAL" clId="{D6921070-3027-407F-9913-7FB142C642C9}" dt="2024-11-20T22:35:04.830" v="5272" actId="2696"/>
        <pc:sldMkLst>
          <pc:docMk/>
          <pc:sldMk cId="4278823427" sldId="350"/>
        </pc:sldMkLst>
      </pc:sldChg>
      <pc:sldChg chg="del ord">
        <pc:chgData name="Peachey, Kirsten" userId="e941f46c-06a4-4f0c-b470-d161c4fc35ec" providerId="ADAL" clId="{D6921070-3027-407F-9913-7FB142C642C9}" dt="2024-11-20T22:35:04.830" v="5272" actId="2696"/>
        <pc:sldMkLst>
          <pc:docMk/>
          <pc:sldMk cId="1783831467" sldId="351"/>
        </pc:sldMkLst>
      </pc:sldChg>
      <pc:sldChg chg="modSp mod modClrScheme chgLayout">
        <pc:chgData name="Peachey, Kirsten" userId="e941f46c-06a4-4f0c-b470-d161c4fc35ec" providerId="ADAL" clId="{D6921070-3027-407F-9913-7FB142C642C9}" dt="2024-11-20T22:37:15.858" v="5291" actId="207"/>
        <pc:sldMkLst>
          <pc:docMk/>
          <pc:sldMk cId="3856155650" sldId="399"/>
        </pc:sldMkLst>
        <pc:spChg chg="mod ord">
          <ac:chgData name="Peachey, Kirsten" userId="e941f46c-06a4-4f0c-b470-d161c4fc35ec" providerId="ADAL" clId="{D6921070-3027-407F-9913-7FB142C642C9}" dt="2024-11-20T22:37:15.858" v="5291" actId="207"/>
          <ac:spMkLst>
            <pc:docMk/>
            <pc:sldMk cId="3856155650" sldId="399"/>
            <ac:spMk id="4" creationId="{00000000-0000-0000-0000-000000000000}"/>
          </ac:spMkLst>
        </pc:spChg>
        <pc:spChg chg="mod ord">
          <ac:chgData name="Peachey, Kirsten" userId="e941f46c-06a4-4f0c-b470-d161c4fc35ec" providerId="ADAL" clId="{D6921070-3027-407F-9913-7FB142C642C9}" dt="2024-11-16T15:00:08.290" v="3160" actId="700"/>
          <ac:spMkLst>
            <pc:docMk/>
            <pc:sldMk cId="3856155650" sldId="399"/>
            <ac:spMk id="7" creationId="{00000000-0000-0000-0000-000000000000}"/>
          </ac:spMkLst>
        </pc:spChg>
        <pc:spChg chg="mod ord">
          <ac:chgData name="Peachey, Kirsten" userId="e941f46c-06a4-4f0c-b470-d161c4fc35ec" providerId="ADAL" clId="{D6921070-3027-407F-9913-7FB142C642C9}" dt="2024-11-19T00:24:55.187" v="4691" actId="2711"/>
          <ac:spMkLst>
            <pc:docMk/>
            <pc:sldMk cId="3856155650" sldId="399"/>
            <ac:spMk id="8" creationId="{00000000-0000-0000-0000-000000000000}"/>
          </ac:spMkLst>
        </pc:spChg>
        <pc:spChg chg="mod ord">
          <ac:chgData name="Peachey, Kirsten" userId="e941f46c-06a4-4f0c-b470-d161c4fc35ec" providerId="ADAL" clId="{D6921070-3027-407F-9913-7FB142C642C9}" dt="2024-11-16T15:00:08.290" v="3160" actId="700"/>
          <ac:spMkLst>
            <pc:docMk/>
            <pc:sldMk cId="3856155650" sldId="399"/>
            <ac:spMk id="9" creationId="{00000000-0000-0000-0000-000000000000}"/>
          </ac:spMkLst>
        </pc:spChg>
        <pc:picChg chg="mod ord">
          <ac:chgData name="Peachey, Kirsten" userId="e941f46c-06a4-4f0c-b470-d161c4fc35ec" providerId="ADAL" clId="{D6921070-3027-407F-9913-7FB142C642C9}" dt="2024-11-15T20:23:34.171" v="1313" actId="1076"/>
          <ac:picMkLst>
            <pc:docMk/>
            <pc:sldMk cId="3856155650" sldId="399"/>
            <ac:picMk id="15" creationId="{47A02659-5910-1EEC-58A0-70CA337C8DFE}"/>
          </ac:picMkLst>
        </pc:picChg>
      </pc:sldChg>
      <pc:sldChg chg="addSp delSp modSp mod">
        <pc:chgData name="Peachey, Kirsten" userId="e941f46c-06a4-4f0c-b470-d161c4fc35ec" providerId="ADAL" clId="{D6921070-3027-407F-9913-7FB142C642C9}" dt="2024-11-20T22:37:35.557" v="5293" actId="207"/>
        <pc:sldMkLst>
          <pc:docMk/>
          <pc:sldMk cId="0" sldId="646"/>
        </pc:sldMkLst>
        <pc:spChg chg="add del mod">
          <ac:chgData name="Peachey, Kirsten" userId="e941f46c-06a4-4f0c-b470-d161c4fc35ec" providerId="ADAL" clId="{D6921070-3027-407F-9913-7FB142C642C9}" dt="2024-11-18T12:02:36.444" v="3262" actId="478"/>
          <ac:spMkLst>
            <pc:docMk/>
            <pc:sldMk cId="0" sldId="646"/>
            <ac:spMk id="3" creationId="{9D5FCAF0-7F99-3894-D231-05A11A54117D}"/>
          </ac:spMkLst>
        </pc:spChg>
        <pc:spChg chg="mod">
          <ac:chgData name="Peachey, Kirsten" userId="e941f46c-06a4-4f0c-b470-d161c4fc35ec" providerId="ADAL" clId="{D6921070-3027-407F-9913-7FB142C642C9}" dt="2024-11-18T12:20:48.065" v="3572" actId="6549"/>
          <ac:spMkLst>
            <pc:docMk/>
            <pc:sldMk cId="0" sldId="646"/>
            <ac:spMk id="4" creationId="{846445F2-A876-A8BA-F7BF-E92476493881}"/>
          </ac:spMkLst>
        </pc:spChg>
        <pc:spChg chg="mod">
          <ac:chgData name="Peachey, Kirsten" userId="e941f46c-06a4-4f0c-b470-d161c4fc35ec" providerId="ADAL" clId="{D6921070-3027-407F-9913-7FB142C642C9}" dt="2024-11-18T12:20:58.775" v="3610" actId="6549"/>
          <ac:spMkLst>
            <pc:docMk/>
            <pc:sldMk cId="0" sldId="646"/>
            <ac:spMk id="6" creationId="{F454AAD2-A8CF-F5D0-4CF2-5AAAFA288E23}"/>
          </ac:spMkLst>
        </pc:spChg>
        <pc:spChg chg="mod">
          <ac:chgData name="Peachey, Kirsten" userId="e941f46c-06a4-4f0c-b470-d161c4fc35ec" providerId="ADAL" clId="{D6921070-3027-407F-9913-7FB142C642C9}" dt="2024-11-18T12:14:47.905" v="3530" actId="20577"/>
          <ac:spMkLst>
            <pc:docMk/>
            <pc:sldMk cId="0" sldId="646"/>
            <ac:spMk id="7" creationId="{B671C805-C38D-AC0E-F50E-6548FC6D60A9}"/>
          </ac:spMkLst>
        </pc:spChg>
        <pc:spChg chg="mod">
          <ac:chgData name="Peachey, Kirsten" userId="e941f46c-06a4-4f0c-b470-d161c4fc35ec" providerId="ADAL" clId="{D6921070-3027-407F-9913-7FB142C642C9}" dt="2024-11-18T12:01:55.263" v="3258" actId="164"/>
          <ac:spMkLst>
            <pc:docMk/>
            <pc:sldMk cId="0" sldId="646"/>
            <ac:spMk id="8" creationId="{FB000E4C-C6B7-086B-77FE-7EEF11F1CF74}"/>
          </ac:spMkLst>
        </pc:spChg>
        <pc:spChg chg="mod">
          <ac:chgData name="Peachey, Kirsten" userId="e941f46c-06a4-4f0c-b470-d161c4fc35ec" providerId="ADAL" clId="{D6921070-3027-407F-9913-7FB142C642C9}" dt="2024-11-18T12:01:55.263" v="3258" actId="164"/>
          <ac:spMkLst>
            <pc:docMk/>
            <pc:sldMk cId="0" sldId="646"/>
            <ac:spMk id="9" creationId="{D0C4BE75-E8D6-FFE1-C45A-58D9479B3DD9}"/>
          </ac:spMkLst>
        </pc:spChg>
        <pc:spChg chg="mod">
          <ac:chgData name="Peachey, Kirsten" userId="e941f46c-06a4-4f0c-b470-d161c4fc35ec" providerId="ADAL" clId="{D6921070-3027-407F-9913-7FB142C642C9}" dt="2024-11-18T12:01:55.263" v="3258" actId="164"/>
          <ac:spMkLst>
            <pc:docMk/>
            <pc:sldMk cId="0" sldId="646"/>
            <ac:spMk id="10" creationId="{DDAC907F-46C9-9BCE-C8C3-DC7C854F8E12}"/>
          </ac:spMkLst>
        </pc:spChg>
        <pc:spChg chg="mod">
          <ac:chgData name="Peachey, Kirsten" userId="e941f46c-06a4-4f0c-b470-d161c4fc35ec" providerId="ADAL" clId="{D6921070-3027-407F-9913-7FB142C642C9}" dt="2024-11-20T22:09:47.530" v="5133" actId="14100"/>
          <ac:spMkLst>
            <pc:docMk/>
            <pc:sldMk cId="0" sldId="646"/>
            <ac:spMk id="20" creationId="{FDAC5266-2EDD-1915-2FF9-2CED8767D180}"/>
          </ac:spMkLst>
        </pc:spChg>
        <pc:spChg chg="mod">
          <ac:chgData name="Peachey, Kirsten" userId="e941f46c-06a4-4f0c-b470-d161c4fc35ec" providerId="ADAL" clId="{D6921070-3027-407F-9913-7FB142C642C9}" dt="2024-11-20T22:09:55.280" v="5135" actId="1076"/>
          <ac:spMkLst>
            <pc:docMk/>
            <pc:sldMk cId="0" sldId="646"/>
            <ac:spMk id="21" creationId="{B8F3B1E8-EDEA-E81A-EAF3-E92AC7FBCC57}"/>
          </ac:spMkLst>
        </pc:spChg>
        <pc:spChg chg="mod">
          <ac:chgData name="Peachey, Kirsten" userId="e941f46c-06a4-4f0c-b470-d161c4fc35ec" providerId="ADAL" clId="{D6921070-3027-407F-9913-7FB142C642C9}" dt="2024-11-18T12:01:55.263" v="3258" actId="164"/>
          <ac:spMkLst>
            <pc:docMk/>
            <pc:sldMk cId="0" sldId="646"/>
            <ac:spMk id="22" creationId="{89FC2C9C-BE5D-A909-C315-BD5D99F327FB}"/>
          </ac:spMkLst>
        </pc:spChg>
        <pc:spChg chg="mod">
          <ac:chgData name="Peachey, Kirsten" userId="e941f46c-06a4-4f0c-b470-d161c4fc35ec" providerId="ADAL" clId="{D6921070-3027-407F-9913-7FB142C642C9}" dt="2024-11-20T22:37:35.557" v="5293" actId="207"/>
          <ac:spMkLst>
            <pc:docMk/>
            <pc:sldMk cId="0" sldId="646"/>
            <ac:spMk id="14347" creationId="{851FC7CF-995A-1429-8A4B-AA8873F07D8A}"/>
          </ac:spMkLst>
        </pc:spChg>
        <pc:grpChg chg="add mod">
          <ac:chgData name="Peachey, Kirsten" userId="e941f46c-06a4-4f0c-b470-d161c4fc35ec" providerId="ADAL" clId="{D6921070-3027-407F-9913-7FB142C642C9}" dt="2024-11-20T22:09:53.376" v="5134" actId="1076"/>
          <ac:grpSpMkLst>
            <pc:docMk/>
            <pc:sldMk cId="0" sldId="646"/>
            <ac:grpSpMk id="2" creationId="{F43B1612-2F6C-55CD-2D65-8683858C3C52}"/>
          </ac:grpSpMkLst>
        </pc:grpChg>
      </pc:sldChg>
      <pc:sldChg chg="addSp delSp modSp mod">
        <pc:chgData name="Peachey, Kirsten" userId="e941f46c-06a4-4f0c-b470-d161c4fc35ec" providerId="ADAL" clId="{D6921070-3027-407F-9913-7FB142C642C9}" dt="2024-11-20T20:27:15.173" v="5127" actId="1076"/>
        <pc:sldMkLst>
          <pc:docMk/>
          <pc:sldMk cId="0" sldId="682"/>
        </pc:sldMkLst>
        <pc:spChg chg="add del mod">
          <ac:chgData name="Peachey, Kirsten" userId="e941f46c-06a4-4f0c-b470-d161c4fc35ec" providerId="ADAL" clId="{D6921070-3027-407F-9913-7FB142C642C9}" dt="2024-11-20T20:27:11.490" v="5126" actId="478"/>
          <ac:spMkLst>
            <pc:docMk/>
            <pc:sldMk cId="0" sldId="682"/>
            <ac:spMk id="6" creationId="{76CFFF43-3C72-2D57-6918-E620E21C97C3}"/>
          </ac:spMkLst>
        </pc:spChg>
        <pc:spChg chg="mod">
          <ac:chgData name="Peachey, Kirsten" userId="e941f46c-06a4-4f0c-b470-d161c4fc35ec" providerId="ADAL" clId="{D6921070-3027-407F-9913-7FB142C642C9}" dt="2024-11-20T20:27:15.173" v="5127" actId="1076"/>
          <ac:spMkLst>
            <pc:docMk/>
            <pc:sldMk cId="0" sldId="682"/>
            <ac:spMk id="25603" creationId="{5F548FC0-99F2-45A0-9B3E-743B54161FFF}"/>
          </ac:spMkLst>
        </pc:spChg>
      </pc:sldChg>
      <pc:sldChg chg="addSp delSp modSp mod ord modClrScheme delAnim modAnim chgLayout">
        <pc:chgData name="Peachey, Kirsten" userId="e941f46c-06a4-4f0c-b470-d161c4fc35ec" providerId="ADAL" clId="{D6921070-3027-407F-9913-7FB142C642C9}" dt="2024-11-19T00:30:45.532" v="4724" actId="14100"/>
        <pc:sldMkLst>
          <pc:docMk/>
          <pc:sldMk cId="4211102806" sldId="690"/>
        </pc:sldMkLst>
        <pc:spChg chg="add mod">
          <ac:chgData name="Peachey, Kirsten" userId="e941f46c-06a4-4f0c-b470-d161c4fc35ec" providerId="ADAL" clId="{D6921070-3027-407F-9913-7FB142C642C9}" dt="2024-11-16T13:22:19.373" v="2038" actId="207"/>
          <ac:spMkLst>
            <pc:docMk/>
            <pc:sldMk cId="4211102806" sldId="690"/>
            <ac:spMk id="2" creationId="{925392AD-4415-E5B9-EA08-3FB0B1FB8FEA}"/>
          </ac:spMkLst>
        </pc:spChg>
        <pc:spChg chg="mod">
          <ac:chgData name="Peachey, Kirsten" userId="e941f46c-06a4-4f0c-b470-d161c4fc35ec" providerId="ADAL" clId="{D6921070-3027-407F-9913-7FB142C642C9}" dt="2024-11-19T00:30:45.532" v="4724" actId="14100"/>
          <ac:spMkLst>
            <pc:docMk/>
            <pc:sldMk cId="4211102806" sldId="690"/>
            <ac:spMk id="21" creationId="{FD58748C-1EEE-4168-A58B-CDBB139D9E46}"/>
          </ac:spMkLst>
        </pc:spChg>
        <pc:spChg chg="mod">
          <ac:chgData name="Peachey, Kirsten" userId="e941f46c-06a4-4f0c-b470-d161c4fc35ec" providerId="ADAL" clId="{D6921070-3027-407F-9913-7FB142C642C9}" dt="2024-11-18T16:42:06.502" v="3873" actId="1076"/>
          <ac:spMkLst>
            <pc:docMk/>
            <pc:sldMk cId="4211102806" sldId="690"/>
            <ac:spMk id="22" creationId="{35184D14-1836-493C-8684-EC5BBAE865EA}"/>
          </ac:spMkLst>
        </pc:spChg>
        <pc:spChg chg="mod">
          <ac:chgData name="Peachey, Kirsten" userId="e941f46c-06a4-4f0c-b470-d161c4fc35ec" providerId="ADAL" clId="{D6921070-3027-407F-9913-7FB142C642C9}" dt="2024-11-18T16:42:06.502" v="3873" actId="1076"/>
          <ac:spMkLst>
            <pc:docMk/>
            <pc:sldMk cId="4211102806" sldId="690"/>
            <ac:spMk id="23" creationId="{8484A6A9-D4A2-4B7A-93D6-4DA5EF7699D0}"/>
          </ac:spMkLst>
        </pc:spChg>
        <pc:spChg chg="mod">
          <ac:chgData name="Peachey, Kirsten" userId="e941f46c-06a4-4f0c-b470-d161c4fc35ec" providerId="ADAL" clId="{D6921070-3027-407F-9913-7FB142C642C9}" dt="2024-11-16T13:22:37.643" v="2040" actId="207"/>
          <ac:spMkLst>
            <pc:docMk/>
            <pc:sldMk cId="4211102806" sldId="690"/>
            <ac:spMk id="27" creationId="{C255A73B-9907-43A6-AA3B-4D63E2D2638C}"/>
          </ac:spMkLst>
        </pc:spChg>
        <pc:spChg chg="mod">
          <ac:chgData name="Peachey, Kirsten" userId="e941f46c-06a4-4f0c-b470-d161c4fc35ec" providerId="ADAL" clId="{D6921070-3027-407F-9913-7FB142C642C9}" dt="2024-11-18T16:42:19.398" v="3875" actId="164"/>
          <ac:spMkLst>
            <pc:docMk/>
            <pc:sldMk cId="4211102806" sldId="690"/>
            <ac:spMk id="23556" creationId="{1DDB0EB8-95D2-49E2-B36C-74ED7C268615}"/>
          </ac:spMkLst>
        </pc:spChg>
        <pc:spChg chg="mod">
          <ac:chgData name="Peachey, Kirsten" userId="e941f46c-06a4-4f0c-b470-d161c4fc35ec" providerId="ADAL" clId="{D6921070-3027-407F-9913-7FB142C642C9}" dt="2024-11-18T16:42:06.502" v="3873" actId="1076"/>
          <ac:spMkLst>
            <pc:docMk/>
            <pc:sldMk cId="4211102806" sldId="690"/>
            <ac:spMk id="23557" creationId="{8E98C9CD-CE40-410A-A42D-68C769CD47E7}"/>
          </ac:spMkLst>
        </pc:spChg>
        <pc:spChg chg="mod">
          <ac:chgData name="Peachey, Kirsten" userId="e941f46c-06a4-4f0c-b470-d161c4fc35ec" providerId="ADAL" clId="{D6921070-3027-407F-9913-7FB142C642C9}" dt="2024-11-18T16:42:06.502" v="3873" actId="1076"/>
          <ac:spMkLst>
            <pc:docMk/>
            <pc:sldMk cId="4211102806" sldId="690"/>
            <ac:spMk id="23559" creationId="{3B89E556-8B42-4470-8185-08C057D7BE8F}"/>
          </ac:spMkLst>
        </pc:spChg>
        <pc:spChg chg="mod">
          <ac:chgData name="Peachey, Kirsten" userId="e941f46c-06a4-4f0c-b470-d161c4fc35ec" providerId="ADAL" clId="{D6921070-3027-407F-9913-7FB142C642C9}" dt="2024-11-18T16:42:06.502" v="3873" actId="1076"/>
          <ac:spMkLst>
            <pc:docMk/>
            <pc:sldMk cId="4211102806" sldId="690"/>
            <ac:spMk id="23560" creationId="{F6D8A9F5-12E8-4EC3-A599-F654A229983B}"/>
          </ac:spMkLst>
        </pc:spChg>
        <pc:spChg chg="del">
          <ac:chgData name="Peachey, Kirsten" userId="e941f46c-06a4-4f0c-b470-d161c4fc35ec" providerId="ADAL" clId="{D6921070-3027-407F-9913-7FB142C642C9}" dt="2024-11-18T16:41:49.119" v="3871" actId="478"/>
          <ac:spMkLst>
            <pc:docMk/>
            <pc:sldMk cId="4211102806" sldId="690"/>
            <ac:spMk id="23561" creationId="{223409FD-4E7B-4D87-BD30-D6370981D15E}"/>
          </ac:spMkLst>
        </pc:spChg>
        <pc:spChg chg="mod">
          <ac:chgData name="Peachey, Kirsten" userId="e941f46c-06a4-4f0c-b470-d161c4fc35ec" providerId="ADAL" clId="{D6921070-3027-407F-9913-7FB142C642C9}" dt="2024-11-18T16:42:06.502" v="3873" actId="1076"/>
          <ac:spMkLst>
            <pc:docMk/>
            <pc:sldMk cId="4211102806" sldId="690"/>
            <ac:spMk id="23562" creationId="{630B5C68-FF8B-4322-99DF-215C54A74F35}"/>
          </ac:spMkLst>
        </pc:spChg>
        <pc:spChg chg="mod">
          <ac:chgData name="Peachey, Kirsten" userId="e941f46c-06a4-4f0c-b470-d161c4fc35ec" providerId="ADAL" clId="{D6921070-3027-407F-9913-7FB142C642C9}" dt="2024-11-18T16:42:06.502" v="3873" actId="1076"/>
          <ac:spMkLst>
            <pc:docMk/>
            <pc:sldMk cId="4211102806" sldId="690"/>
            <ac:spMk id="23564" creationId="{CB833F40-C556-4578-8173-F38CBBDB216F}"/>
          </ac:spMkLst>
        </pc:spChg>
        <pc:spChg chg="mod">
          <ac:chgData name="Peachey, Kirsten" userId="e941f46c-06a4-4f0c-b470-d161c4fc35ec" providerId="ADAL" clId="{D6921070-3027-407F-9913-7FB142C642C9}" dt="2024-11-18T16:42:06.502" v="3873" actId="1076"/>
          <ac:spMkLst>
            <pc:docMk/>
            <pc:sldMk cId="4211102806" sldId="690"/>
            <ac:spMk id="23565" creationId="{BDC7D3FF-5F20-45D2-9B2E-CD13E107A7BE}"/>
          </ac:spMkLst>
        </pc:spChg>
        <pc:spChg chg="mod">
          <ac:chgData name="Peachey, Kirsten" userId="e941f46c-06a4-4f0c-b470-d161c4fc35ec" providerId="ADAL" clId="{D6921070-3027-407F-9913-7FB142C642C9}" dt="2024-11-18T16:42:06.502" v="3873" actId="1076"/>
          <ac:spMkLst>
            <pc:docMk/>
            <pc:sldMk cId="4211102806" sldId="690"/>
            <ac:spMk id="23567" creationId="{BD74184B-4D1A-4043-897D-1311566ED501}"/>
          </ac:spMkLst>
        </pc:spChg>
        <pc:spChg chg="mod">
          <ac:chgData name="Peachey, Kirsten" userId="e941f46c-06a4-4f0c-b470-d161c4fc35ec" providerId="ADAL" clId="{D6921070-3027-407F-9913-7FB142C642C9}" dt="2024-11-18T16:42:06.502" v="3873" actId="1076"/>
          <ac:spMkLst>
            <pc:docMk/>
            <pc:sldMk cId="4211102806" sldId="690"/>
            <ac:spMk id="23568" creationId="{41AE68FB-E80F-4BAC-A738-60F055A3DC6C}"/>
          </ac:spMkLst>
        </pc:spChg>
        <pc:spChg chg="del">
          <ac:chgData name="Peachey, Kirsten" userId="e941f46c-06a4-4f0c-b470-d161c4fc35ec" providerId="ADAL" clId="{D6921070-3027-407F-9913-7FB142C642C9}" dt="2024-11-18T16:41:50.447" v="3872" actId="478"/>
          <ac:spMkLst>
            <pc:docMk/>
            <pc:sldMk cId="4211102806" sldId="690"/>
            <ac:spMk id="23569" creationId="{0BAC384A-4714-4E34-9694-B42D5D029B0E}"/>
          </ac:spMkLst>
        </pc:spChg>
        <pc:spChg chg="mod">
          <ac:chgData name="Peachey, Kirsten" userId="e941f46c-06a4-4f0c-b470-d161c4fc35ec" providerId="ADAL" clId="{D6921070-3027-407F-9913-7FB142C642C9}" dt="2024-11-18T16:42:06.502" v="3873" actId="1076"/>
          <ac:spMkLst>
            <pc:docMk/>
            <pc:sldMk cId="4211102806" sldId="690"/>
            <ac:spMk id="23571" creationId="{A119E0A6-C46B-4AF9-B5F9-B1E4CD438F1A}"/>
          </ac:spMkLst>
        </pc:spChg>
        <pc:grpChg chg="add mod">
          <ac:chgData name="Peachey, Kirsten" userId="e941f46c-06a4-4f0c-b470-d161c4fc35ec" providerId="ADAL" clId="{D6921070-3027-407F-9913-7FB142C642C9}" dt="2024-11-18T16:42:06.502" v="3873" actId="1076"/>
          <ac:grpSpMkLst>
            <pc:docMk/>
            <pc:sldMk cId="4211102806" sldId="690"/>
            <ac:grpSpMk id="3" creationId="{0A1CC24F-84E5-2467-E310-04BB1730D9FB}"/>
          </ac:grpSpMkLst>
        </pc:grpChg>
        <pc:grpChg chg="add mod">
          <ac:chgData name="Peachey, Kirsten" userId="e941f46c-06a4-4f0c-b470-d161c4fc35ec" providerId="ADAL" clId="{D6921070-3027-407F-9913-7FB142C642C9}" dt="2024-11-18T16:42:19.398" v="3875" actId="164"/>
          <ac:grpSpMkLst>
            <pc:docMk/>
            <pc:sldMk cId="4211102806" sldId="690"/>
            <ac:grpSpMk id="7" creationId="{518D5305-2D51-7DD4-78AE-51911B9A1FAC}"/>
          </ac:grpSpMkLst>
        </pc:grpChg>
        <pc:grpChg chg="add mod">
          <ac:chgData name="Peachey, Kirsten" userId="e941f46c-06a4-4f0c-b470-d161c4fc35ec" providerId="ADAL" clId="{D6921070-3027-407F-9913-7FB142C642C9}" dt="2024-11-18T16:42:19.398" v="3875" actId="164"/>
          <ac:grpSpMkLst>
            <pc:docMk/>
            <pc:sldMk cId="4211102806" sldId="690"/>
            <ac:grpSpMk id="8" creationId="{DA7A59FB-B116-0203-EAD0-C8C3A1DDA919}"/>
          </ac:grpSpMkLst>
        </pc:grpChg>
        <pc:cxnChg chg="add mod">
          <ac:chgData name="Peachey, Kirsten" userId="e941f46c-06a4-4f0c-b470-d161c4fc35ec" providerId="ADAL" clId="{D6921070-3027-407F-9913-7FB142C642C9}" dt="2024-11-18T16:42:06.502" v="3873" actId="1076"/>
          <ac:cxnSpMkLst>
            <pc:docMk/>
            <pc:sldMk cId="4211102806" sldId="690"/>
            <ac:cxnSpMk id="5" creationId="{6F2DEE4A-1372-00D6-1994-4EF34D9205CF}"/>
          </ac:cxnSpMkLst>
        </pc:cxnChg>
        <pc:cxnChg chg="add mod">
          <ac:chgData name="Peachey, Kirsten" userId="e941f46c-06a4-4f0c-b470-d161c4fc35ec" providerId="ADAL" clId="{D6921070-3027-407F-9913-7FB142C642C9}" dt="2024-11-18T16:42:06.502" v="3873" actId="1076"/>
          <ac:cxnSpMkLst>
            <pc:docMk/>
            <pc:sldMk cId="4211102806" sldId="690"/>
            <ac:cxnSpMk id="6" creationId="{04DE4C60-A269-38C6-CC5E-C3B468F96B84}"/>
          </ac:cxnSpMkLst>
        </pc:cxnChg>
      </pc:sldChg>
      <pc:sldChg chg="del">
        <pc:chgData name="Peachey, Kirsten" userId="e941f46c-06a4-4f0c-b470-d161c4fc35ec" providerId="ADAL" clId="{D6921070-3027-407F-9913-7FB142C642C9}" dt="2024-11-20T22:32:38.986" v="5252"/>
        <pc:sldMkLst>
          <pc:docMk/>
          <pc:sldMk cId="2871879520" sldId="700"/>
        </pc:sldMkLst>
      </pc:sldChg>
      <pc:sldChg chg="del ord">
        <pc:chgData name="Peachey, Kirsten" userId="e941f46c-06a4-4f0c-b470-d161c4fc35ec" providerId="ADAL" clId="{D6921070-3027-407F-9913-7FB142C642C9}" dt="2024-11-20T22:35:04.830" v="5272" actId="2696"/>
        <pc:sldMkLst>
          <pc:docMk/>
          <pc:sldMk cId="497370529" sldId="721"/>
        </pc:sldMkLst>
      </pc:sldChg>
      <pc:sldChg chg="modSp del mod ord modClrScheme chgLayout">
        <pc:chgData name="Peachey, Kirsten" userId="e941f46c-06a4-4f0c-b470-d161c4fc35ec" providerId="ADAL" clId="{D6921070-3027-407F-9913-7FB142C642C9}" dt="2024-11-20T22:35:04.830" v="5272" actId="2696"/>
        <pc:sldMkLst>
          <pc:docMk/>
          <pc:sldMk cId="3122657867" sldId="735"/>
        </pc:sldMkLst>
        <pc:spChg chg="mod">
          <ac:chgData name="Peachey, Kirsten" userId="e941f46c-06a4-4f0c-b470-d161c4fc35ec" providerId="ADAL" clId="{D6921070-3027-407F-9913-7FB142C642C9}" dt="2024-11-19T00:32:46.921" v="4736" actId="2711"/>
          <ac:spMkLst>
            <pc:docMk/>
            <pc:sldMk cId="3122657867" sldId="735"/>
            <ac:spMk id="3" creationId="{581A6335-AB2E-5DB0-D062-543BEB469FD3}"/>
          </ac:spMkLst>
        </pc:spChg>
        <pc:spChg chg="mod ord">
          <ac:chgData name="Peachey, Kirsten" userId="e941f46c-06a4-4f0c-b470-d161c4fc35ec" providerId="ADAL" clId="{D6921070-3027-407F-9913-7FB142C642C9}" dt="2024-11-19T00:32:59.059" v="4738" actId="2711"/>
          <ac:spMkLst>
            <pc:docMk/>
            <pc:sldMk cId="3122657867" sldId="735"/>
            <ac:spMk id="5" creationId="{445245B5-1475-4CFC-8E44-99CE714A0A7D}"/>
          </ac:spMkLst>
        </pc:spChg>
        <pc:spChg chg="mod">
          <ac:chgData name="Peachey, Kirsten" userId="e941f46c-06a4-4f0c-b470-d161c4fc35ec" providerId="ADAL" clId="{D6921070-3027-407F-9913-7FB142C642C9}" dt="2024-11-19T00:32:32.816" v="4734" actId="2711"/>
          <ac:spMkLst>
            <pc:docMk/>
            <pc:sldMk cId="3122657867" sldId="735"/>
            <ac:spMk id="6" creationId="{54C06D4C-D571-4E62-B812-35BB6903D39A}"/>
          </ac:spMkLst>
        </pc:spChg>
        <pc:spChg chg="mod">
          <ac:chgData name="Peachey, Kirsten" userId="e941f46c-06a4-4f0c-b470-d161c4fc35ec" providerId="ADAL" clId="{D6921070-3027-407F-9913-7FB142C642C9}" dt="2024-11-19T00:33:14.024" v="4740" actId="2711"/>
          <ac:spMkLst>
            <pc:docMk/>
            <pc:sldMk cId="3122657867" sldId="735"/>
            <ac:spMk id="7" creationId="{FE7B7571-11D5-4E6C-977C-46F288C6487B}"/>
          </ac:spMkLst>
        </pc:spChg>
        <pc:spChg chg="mod">
          <ac:chgData name="Peachey, Kirsten" userId="e941f46c-06a4-4f0c-b470-d161c4fc35ec" providerId="ADAL" clId="{D6921070-3027-407F-9913-7FB142C642C9}" dt="2024-11-19T00:32:40.522" v="4735" actId="2711"/>
          <ac:spMkLst>
            <pc:docMk/>
            <pc:sldMk cId="3122657867" sldId="735"/>
            <ac:spMk id="8" creationId="{2EDD664A-A00D-2A52-17C3-6A5536D61B6C}"/>
          </ac:spMkLst>
        </pc:spChg>
        <pc:spChg chg="mod">
          <ac:chgData name="Peachey, Kirsten" userId="e941f46c-06a4-4f0c-b470-d161c4fc35ec" providerId="ADAL" clId="{D6921070-3027-407F-9913-7FB142C642C9}" dt="2024-11-19T00:33:05.218" v="4739" actId="2711"/>
          <ac:spMkLst>
            <pc:docMk/>
            <pc:sldMk cId="3122657867" sldId="735"/>
            <ac:spMk id="10" creationId="{16577CCE-D8D8-C65C-90D3-D44FB4123569}"/>
          </ac:spMkLst>
        </pc:spChg>
        <pc:spChg chg="mod">
          <ac:chgData name="Peachey, Kirsten" userId="e941f46c-06a4-4f0c-b470-d161c4fc35ec" providerId="ADAL" clId="{D6921070-3027-407F-9913-7FB142C642C9}" dt="2024-11-19T00:32:53.241" v="4737" actId="2711"/>
          <ac:spMkLst>
            <pc:docMk/>
            <pc:sldMk cId="3122657867" sldId="735"/>
            <ac:spMk id="13" creationId="{2E4ABB57-B96D-632F-FFC3-FA90DB3004AF}"/>
          </ac:spMkLst>
        </pc:spChg>
        <pc:spChg chg="mod">
          <ac:chgData name="Peachey, Kirsten" userId="e941f46c-06a4-4f0c-b470-d161c4fc35ec" providerId="ADAL" clId="{D6921070-3027-407F-9913-7FB142C642C9}" dt="2024-11-19T00:32:19.730" v="4733" actId="1076"/>
          <ac:spMkLst>
            <pc:docMk/>
            <pc:sldMk cId="3122657867" sldId="735"/>
            <ac:spMk id="36" creationId="{1E750515-2A31-4955-8D45-F0917DA01CF8}"/>
          </ac:spMkLst>
        </pc:spChg>
        <pc:grpChg chg="mod">
          <ac:chgData name="Peachey, Kirsten" userId="e941f46c-06a4-4f0c-b470-d161c4fc35ec" providerId="ADAL" clId="{D6921070-3027-407F-9913-7FB142C642C9}" dt="2024-11-16T15:04:41.501" v="3200" actId="1076"/>
          <ac:grpSpMkLst>
            <pc:docMk/>
            <pc:sldMk cId="3122657867" sldId="735"/>
            <ac:grpSpMk id="14" creationId="{7093588E-EDC0-DCE5-0A91-4725525D1DFF}"/>
          </ac:grpSpMkLst>
        </pc:grpChg>
        <pc:picChg chg="mod">
          <ac:chgData name="Peachey, Kirsten" userId="e941f46c-06a4-4f0c-b470-d161c4fc35ec" providerId="ADAL" clId="{D6921070-3027-407F-9913-7FB142C642C9}" dt="2024-11-16T15:04:33.389" v="3199" actId="1076"/>
          <ac:picMkLst>
            <pc:docMk/>
            <pc:sldMk cId="3122657867" sldId="735"/>
            <ac:picMk id="24" creationId="{7880E214-4B3D-4C3B-A280-C21FCDB99896}"/>
          </ac:picMkLst>
        </pc:picChg>
      </pc:sldChg>
      <pc:sldChg chg="addSp delSp modSp mod modClrScheme chgLayout">
        <pc:chgData name="Peachey, Kirsten" userId="e941f46c-06a4-4f0c-b470-d161c4fc35ec" providerId="ADAL" clId="{D6921070-3027-407F-9913-7FB142C642C9}" dt="2024-11-20T22:36:54.503" v="5289" actId="27636"/>
        <pc:sldMkLst>
          <pc:docMk/>
          <pc:sldMk cId="3395339269" sldId="753"/>
        </pc:sldMkLst>
        <pc:spChg chg="mod">
          <ac:chgData name="Peachey, Kirsten" userId="e941f46c-06a4-4f0c-b470-d161c4fc35ec" providerId="ADAL" clId="{D6921070-3027-407F-9913-7FB142C642C9}" dt="2024-11-16T14:58:50.516" v="3137" actId="1076"/>
          <ac:spMkLst>
            <pc:docMk/>
            <pc:sldMk cId="3395339269" sldId="753"/>
            <ac:spMk id="12" creationId="{4047F009-FF56-494E-B055-4897F3138E73}"/>
          </ac:spMkLst>
        </pc:spChg>
        <pc:spChg chg="mod">
          <ac:chgData name="Peachey, Kirsten" userId="e941f46c-06a4-4f0c-b470-d161c4fc35ec" providerId="ADAL" clId="{D6921070-3027-407F-9913-7FB142C642C9}" dt="2024-11-16T14:58:56.980" v="3139" actId="1076"/>
          <ac:spMkLst>
            <pc:docMk/>
            <pc:sldMk cId="3395339269" sldId="753"/>
            <ac:spMk id="13" creationId="{EC73A6AA-DEA1-465D-A5C6-64FB742441B2}"/>
          </ac:spMkLst>
        </pc:spChg>
        <pc:spChg chg="mod">
          <ac:chgData name="Peachey, Kirsten" userId="e941f46c-06a4-4f0c-b470-d161c4fc35ec" providerId="ADAL" clId="{D6921070-3027-407F-9913-7FB142C642C9}" dt="2024-11-20T22:36:54.503" v="5289" actId="27636"/>
          <ac:spMkLst>
            <pc:docMk/>
            <pc:sldMk cId="3395339269" sldId="753"/>
            <ac:spMk id="14" creationId="{4AA15AF9-25B5-41B8-9FD5-4CBC8CE72415}"/>
          </ac:spMkLst>
        </pc:spChg>
        <pc:grpChg chg="mod">
          <ac:chgData name="Peachey, Kirsten" userId="e941f46c-06a4-4f0c-b470-d161c4fc35ec" providerId="ADAL" clId="{D6921070-3027-407F-9913-7FB142C642C9}" dt="2024-11-16T14:58:52.162" v="3138" actId="1076"/>
          <ac:grpSpMkLst>
            <pc:docMk/>
            <pc:sldMk cId="3395339269" sldId="753"/>
            <ac:grpSpMk id="2" creationId="{C25B1D24-6C27-443C-A903-F0A713C853E5}"/>
          </ac:grpSpMkLst>
        </pc:grpChg>
        <pc:picChg chg="add del mod">
          <ac:chgData name="Peachey, Kirsten" userId="e941f46c-06a4-4f0c-b470-d161c4fc35ec" providerId="ADAL" clId="{D6921070-3027-407F-9913-7FB142C642C9}" dt="2024-11-16T14:58:46.904" v="3136" actId="478"/>
          <ac:picMkLst>
            <pc:docMk/>
            <pc:sldMk cId="3395339269" sldId="753"/>
            <ac:picMk id="15" creationId="{E12E4753-0114-38CE-7530-171B9CDE8726}"/>
          </ac:picMkLst>
        </pc:picChg>
      </pc:sldChg>
      <pc:sldChg chg="addSp delSp modSp del mod modClrScheme modCm chgLayout">
        <pc:chgData name="Peachey, Kirsten" userId="e941f46c-06a4-4f0c-b470-d161c4fc35ec" providerId="ADAL" clId="{D6921070-3027-407F-9913-7FB142C642C9}" dt="2024-11-19T00:20:22.251" v="4482" actId="47"/>
        <pc:sldMkLst>
          <pc:docMk/>
          <pc:sldMk cId="2824105743" sldId="754"/>
        </pc:sldMkLst>
        <pc:spChg chg="del mod">
          <ac:chgData name="Peachey, Kirsten" userId="e941f46c-06a4-4f0c-b470-d161c4fc35ec" providerId="ADAL" clId="{D6921070-3027-407F-9913-7FB142C642C9}" dt="2024-11-19T00:15:31.443" v="4265" actId="21"/>
          <ac:spMkLst>
            <pc:docMk/>
            <pc:sldMk cId="2824105743" sldId="754"/>
            <ac:spMk id="5" creationId="{ECC99960-992B-ECBC-D159-0567CE31CE43}"/>
          </ac:spMkLst>
        </pc:spChg>
        <pc:picChg chg="add del mod">
          <ac:chgData name="Peachey, Kirsten" userId="e941f46c-06a4-4f0c-b470-d161c4fc35ec" providerId="ADAL" clId="{D6921070-3027-407F-9913-7FB142C642C9}" dt="2024-11-16T14:54:52.020" v="3036" actId="478"/>
          <ac:picMkLst>
            <pc:docMk/>
            <pc:sldMk cId="2824105743" sldId="754"/>
            <ac:picMk id="2" creationId="{1AA254CF-BFF3-EBA8-02DC-85B96023F39A}"/>
          </ac:picMkLst>
        </pc:picChg>
        <pc:picChg chg="del">
          <ac:chgData name="Peachey, Kirsten" userId="e941f46c-06a4-4f0c-b470-d161c4fc35ec" providerId="ADAL" clId="{D6921070-3027-407F-9913-7FB142C642C9}" dt="2024-11-15T18:38:16.764" v="97" actId="478"/>
          <ac:picMkLst>
            <pc:docMk/>
            <pc:sldMk cId="2824105743" sldId="754"/>
            <ac:picMk id="3" creationId="{D4980B1F-6D96-0DAF-1029-B006E4C662B2}"/>
          </ac:picMkLst>
        </pc:picChg>
        <pc:picChg chg="add del mod">
          <ac:chgData name="Peachey, Kirsten" userId="e941f46c-06a4-4f0c-b470-d161c4fc35ec" providerId="ADAL" clId="{D6921070-3027-407F-9913-7FB142C642C9}" dt="2024-11-16T15:09:11.729" v="3224" actId="478"/>
          <ac:picMkLst>
            <pc:docMk/>
            <pc:sldMk cId="2824105743" sldId="754"/>
            <ac:picMk id="4" creationId="{A056D1A1-FB0B-705A-2E72-9224C7A6C99A}"/>
          </ac:picMkLst>
        </pc:picChg>
        <pc:picChg chg="del mod">
          <ac:chgData name="Peachey, Kirsten" userId="e941f46c-06a4-4f0c-b470-d161c4fc35ec" providerId="ADAL" clId="{D6921070-3027-407F-9913-7FB142C642C9}" dt="2024-11-19T00:15:25.022" v="4264" actId="478"/>
          <ac:picMkLst>
            <pc:docMk/>
            <pc:sldMk cId="2824105743" sldId="754"/>
            <ac:picMk id="6" creationId="{9C3B84A1-A08B-2DDB-23E8-59E6D51CA4CF}"/>
          </ac:picMkLst>
        </pc:picChg>
        <pc:picChg chg="add del mod">
          <ac:chgData name="Peachey, Kirsten" userId="e941f46c-06a4-4f0c-b470-d161c4fc35ec" providerId="ADAL" clId="{D6921070-3027-407F-9913-7FB142C642C9}" dt="2024-11-19T00:19:32.574" v="4472" actId="21"/>
          <ac:picMkLst>
            <pc:docMk/>
            <pc:sldMk cId="2824105743" sldId="754"/>
            <ac:picMk id="8" creationId="{853A54D8-2441-9C00-FE67-6A9DC0EB621F}"/>
          </ac:picMkLst>
        </pc:picChg>
        <pc:extLst>
          <p:ext xmlns:p="http://schemas.openxmlformats.org/presentationml/2006/main" uri="{D6D511B9-2390-475A-947B-AFAB55BFBCF1}">
            <pc226:cmChg xmlns:pc226="http://schemas.microsoft.com/office/powerpoint/2022/06/main/command" chg="mod">
              <pc226:chgData name="Peachey, Kirsten" userId="e941f46c-06a4-4f0c-b470-d161c4fc35ec" providerId="ADAL" clId="{D6921070-3027-407F-9913-7FB142C642C9}" dt="2024-11-15T18:50:39.308" v="1060" actId="20577"/>
              <pc2:cmMkLst xmlns:pc2="http://schemas.microsoft.com/office/powerpoint/2019/9/main/command">
                <pc:docMk/>
                <pc:sldMk cId="2824105743" sldId="754"/>
                <pc2:cmMk id="{C343ECAF-233C-43B6-B905-4DF9FE46151E}"/>
              </pc2:cmMkLst>
            </pc226:cmChg>
          </p:ext>
        </pc:extLst>
      </pc:sldChg>
      <pc:sldChg chg="mod modClrScheme chgLayout">
        <pc:chgData name="Peachey, Kirsten" userId="e941f46c-06a4-4f0c-b470-d161c4fc35ec" providerId="ADAL" clId="{D6921070-3027-407F-9913-7FB142C642C9}" dt="2024-11-16T14:59:54.498" v="3158" actId="700"/>
        <pc:sldMkLst>
          <pc:docMk/>
          <pc:sldMk cId="645706645" sldId="755"/>
        </pc:sldMkLst>
      </pc:sldChg>
      <pc:sldChg chg="mod ord modClrScheme chgLayout">
        <pc:chgData name="Peachey, Kirsten" userId="e941f46c-06a4-4f0c-b470-d161c4fc35ec" providerId="ADAL" clId="{D6921070-3027-407F-9913-7FB142C642C9}" dt="2024-11-16T15:01:20.680" v="3177" actId="700"/>
        <pc:sldMkLst>
          <pc:docMk/>
          <pc:sldMk cId="4041550808" sldId="772"/>
        </pc:sldMkLst>
      </pc:sldChg>
      <pc:sldChg chg="modSp del mod modClrScheme chgLayout">
        <pc:chgData name="Peachey, Kirsten" userId="e941f46c-06a4-4f0c-b470-d161c4fc35ec" providerId="ADAL" clId="{D6921070-3027-407F-9913-7FB142C642C9}" dt="2024-11-20T22:35:04.830" v="5272" actId="2696"/>
        <pc:sldMkLst>
          <pc:docMk/>
          <pc:sldMk cId="3875490241" sldId="773"/>
        </pc:sldMkLst>
        <pc:spChg chg="mod">
          <ac:chgData name="Peachey, Kirsten" userId="e941f46c-06a4-4f0c-b470-d161c4fc35ec" providerId="ADAL" clId="{D6921070-3027-407F-9913-7FB142C642C9}" dt="2024-11-16T14:40:52.128" v="3014" actId="20577"/>
          <ac:spMkLst>
            <pc:docMk/>
            <pc:sldMk cId="3875490241" sldId="773"/>
            <ac:spMk id="3" creationId="{BA7AD5EA-B430-4513-9C98-5A74B147DFCA}"/>
          </ac:spMkLst>
        </pc:spChg>
      </pc:sldChg>
      <pc:sldChg chg="del ord">
        <pc:chgData name="Peachey, Kirsten" userId="e941f46c-06a4-4f0c-b470-d161c4fc35ec" providerId="ADAL" clId="{D6921070-3027-407F-9913-7FB142C642C9}" dt="2024-11-20T22:35:04.830" v="5272" actId="2696"/>
        <pc:sldMkLst>
          <pc:docMk/>
          <pc:sldMk cId="4122147832" sldId="785"/>
        </pc:sldMkLst>
      </pc:sldChg>
      <pc:sldChg chg="del">
        <pc:chgData name="Peachey, Kirsten" userId="e941f46c-06a4-4f0c-b470-d161c4fc35ec" providerId="ADAL" clId="{D6921070-3027-407F-9913-7FB142C642C9}" dt="2024-11-20T22:35:04.830" v="5272" actId="2696"/>
        <pc:sldMkLst>
          <pc:docMk/>
          <pc:sldMk cId="500433814" sldId="786"/>
        </pc:sldMkLst>
      </pc:sldChg>
      <pc:sldChg chg="modSp mod modClrScheme chgLayout">
        <pc:chgData name="Peachey, Kirsten" userId="e941f46c-06a4-4f0c-b470-d161c4fc35ec" providerId="ADAL" clId="{D6921070-3027-407F-9913-7FB142C642C9}" dt="2024-11-20T22:37:26.671" v="5292" actId="207"/>
        <pc:sldMkLst>
          <pc:docMk/>
          <pc:sldMk cId="1362702957" sldId="787"/>
        </pc:sldMkLst>
        <pc:spChg chg="mod ord">
          <ac:chgData name="Peachey, Kirsten" userId="e941f46c-06a4-4f0c-b470-d161c4fc35ec" providerId="ADAL" clId="{D6921070-3027-407F-9913-7FB142C642C9}" dt="2024-11-20T22:37:26.671" v="5292" actId="207"/>
          <ac:spMkLst>
            <pc:docMk/>
            <pc:sldMk cId="1362702957" sldId="787"/>
            <ac:spMk id="2" creationId="{519A1EE4-E223-CF49-B380-B18EF3CB5CF7}"/>
          </ac:spMkLst>
        </pc:spChg>
        <pc:picChg chg="mod">
          <ac:chgData name="Peachey, Kirsten" userId="e941f46c-06a4-4f0c-b470-d161c4fc35ec" providerId="ADAL" clId="{D6921070-3027-407F-9913-7FB142C642C9}" dt="2024-11-16T15:01:40.346" v="3182" actId="1076"/>
          <ac:picMkLst>
            <pc:docMk/>
            <pc:sldMk cId="1362702957" sldId="787"/>
            <ac:picMk id="4" creationId="{06BA6B59-F763-DEFE-FCF7-0D7CC43B79EF}"/>
          </ac:picMkLst>
        </pc:picChg>
      </pc:sldChg>
      <pc:sldChg chg="del">
        <pc:chgData name="Peachey, Kirsten" userId="e941f46c-06a4-4f0c-b470-d161c4fc35ec" providerId="ADAL" clId="{D6921070-3027-407F-9913-7FB142C642C9}" dt="2024-11-15T18:38:20.955" v="98" actId="47"/>
        <pc:sldMkLst>
          <pc:docMk/>
          <pc:sldMk cId="791410152" sldId="788"/>
        </pc:sldMkLst>
      </pc:sldChg>
      <pc:sldChg chg="addSp modSp mod modClrScheme chgLayout">
        <pc:chgData name="Peachey, Kirsten" userId="e941f46c-06a4-4f0c-b470-d161c4fc35ec" providerId="ADAL" clId="{D6921070-3027-407F-9913-7FB142C642C9}" dt="2024-11-16T14:37:04.447" v="2929" actId="164"/>
        <pc:sldMkLst>
          <pc:docMk/>
          <pc:sldMk cId="322551798" sldId="789"/>
        </pc:sldMkLst>
        <pc:spChg chg="add mod">
          <ac:chgData name="Peachey, Kirsten" userId="e941f46c-06a4-4f0c-b470-d161c4fc35ec" providerId="ADAL" clId="{D6921070-3027-407F-9913-7FB142C642C9}" dt="2024-11-16T14:37:04.447" v="2929" actId="164"/>
          <ac:spMkLst>
            <pc:docMk/>
            <pc:sldMk cId="322551798" sldId="789"/>
            <ac:spMk id="2" creationId="{021EC6D8-FD3A-13D4-B4F1-67D597C4F3A1}"/>
          </ac:spMkLst>
        </pc:spChg>
        <pc:grpChg chg="add mod">
          <ac:chgData name="Peachey, Kirsten" userId="e941f46c-06a4-4f0c-b470-d161c4fc35ec" providerId="ADAL" clId="{D6921070-3027-407F-9913-7FB142C642C9}" dt="2024-11-16T14:37:04.447" v="2929" actId="164"/>
          <ac:grpSpMkLst>
            <pc:docMk/>
            <pc:sldMk cId="322551798" sldId="789"/>
            <ac:grpSpMk id="3" creationId="{BE15D90A-346C-537F-1D07-4B7B087E7660}"/>
          </ac:grpSpMkLst>
        </pc:grpChg>
        <pc:picChg chg="mod">
          <ac:chgData name="Peachey, Kirsten" userId="e941f46c-06a4-4f0c-b470-d161c4fc35ec" providerId="ADAL" clId="{D6921070-3027-407F-9913-7FB142C642C9}" dt="2024-11-16T14:37:04.447" v="2929" actId="164"/>
          <ac:picMkLst>
            <pc:docMk/>
            <pc:sldMk cId="322551798" sldId="789"/>
            <ac:picMk id="5" creationId="{47CF8793-7BCD-43EC-99DD-515CEA078052}"/>
          </ac:picMkLst>
        </pc:picChg>
      </pc:sldChg>
      <pc:sldChg chg="addSp delSp modSp add del mod modClrScheme chgLayout">
        <pc:chgData name="Peachey, Kirsten" userId="e941f46c-06a4-4f0c-b470-d161c4fc35ec" providerId="ADAL" clId="{D6921070-3027-407F-9913-7FB142C642C9}" dt="2024-11-16T15:07:22.976" v="3215" actId="1076"/>
        <pc:sldMkLst>
          <pc:docMk/>
          <pc:sldMk cId="2038699106" sldId="791"/>
        </pc:sldMkLst>
        <pc:picChg chg="add del mod">
          <ac:chgData name="Peachey, Kirsten" userId="e941f46c-06a4-4f0c-b470-d161c4fc35ec" providerId="ADAL" clId="{D6921070-3027-407F-9913-7FB142C642C9}" dt="2024-11-16T14:54:57.844" v="3039" actId="478"/>
          <ac:picMkLst>
            <pc:docMk/>
            <pc:sldMk cId="2038699106" sldId="791"/>
            <ac:picMk id="2" creationId="{1070AC66-1C0A-19B4-1336-69EA899C3D21}"/>
          </ac:picMkLst>
        </pc:picChg>
        <pc:picChg chg="del">
          <ac:chgData name="Peachey, Kirsten" userId="e941f46c-06a4-4f0c-b470-d161c4fc35ec" providerId="ADAL" clId="{D6921070-3027-407F-9913-7FB142C642C9}" dt="2024-11-15T18:38:12.144" v="96" actId="478"/>
          <ac:picMkLst>
            <pc:docMk/>
            <pc:sldMk cId="2038699106" sldId="791"/>
            <ac:picMk id="3" creationId="{3BA81BE7-F9EA-7A14-1708-594BB035CCB5}"/>
          </ac:picMkLst>
        </pc:picChg>
        <pc:picChg chg="mod">
          <ac:chgData name="Peachey, Kirsten" userId="e941f46c-06a4-4f0c-b470-d161c4fc35ec" providerId="ADAL" clId="{D6921070-3027-407F-9913-7FB142C642C9}" dt="2024-11-16T15:07:22.976" v="3215" actId="1076"/>
          <ac:picMkLst>
            <pc:docMk/>
            <pc:sldMk cId="2038699106" sldId="791"/>
            <ac:picMk id="4" creationId="{8AB8C5C1-35C4-39B7-89A4-2AE909BFC220}"/>
          </ac:picMkLst>
        </pc:picChg>
      </pc:sldChg>
      <pc:sldChg chg="delSp del mod">
        <pc:chgData name="Peachey, Kirsten" userId="e941f46c-06a4-4f0c-b470-d161c4fc35ec" providerId="ADAL" clId="{D6921070-3027-407F-9913-7FB142C642C9}" dt="2024-11-15T18:38:39.176" v="100" actId="47"/>
        <pc:sldMkLst>
          <pc:docMk/>
          <pc:sldMk cId="3386916744" sldId="792"/>
        </pc:sldMkLst>
        <pc:picChg chg="del">
          <ac:chgData name="Peachey, Kirsten" userId="e941f46c-06a4-4f0c-b470-d161c4fc35ec" providerId="ADAL" clId="{D6921070-3027-407F-9913-7FB142C642C9}" dt="2024-11-15T18:38:37.743" v="99" actId="478"/>
          <ac:picMkLst>
            <pc:docMk/>
            <pc:sldMk cId="3386916744" sldId="792"/>
            <ac:picMk id="3" creationId="{D4980B1F-6D96-0DAF-1029-B006E4C662B2}"/>
          </ac:picMkLst>
        </pc:picChg>
      </pc:sldChg>
      <pc:sldChg chg="addSp modSp del mod">
        <pc:chgData name="Peachey, Kirsten" userId="e941f46c-06a4-4f0c-b470-d161c4fc35ec" providerId="ADAL" clId="{D6921070-3027-407F-9913-7FB142C642C9}" dt="2024-11-15T20:18:49.500" v="1234" actId="47"/>
        <pc:sldMkLst>
          <pc:docMk/>
          <pc:sldMk cId="1520140519" sldId="793"/>
        </pc:sldMkLst>
        <pc:spChg chg="add mod">
          <ac:chgData name="Peachey, Kirsten" userId="e941f46c-06a4-4f0c-b470-d161c4fc35ec" providerId="ADAL" clId="{D6921070-3027-407F-9913-7FB142C642C9}" dt="2024-11-15T20:18:06.701" v="1178" actId="1076"/>
          <ac:spMkLst>
            <pc:docMk/>
            <pc:sldMk cId="1520140519" sldId="793"/>
            <ac:spMk id="2" creationId="{2C74953E-7D87-3CC6-36FD-04B9BAAC79C6}"/>
          </ac:spMkLst>
        </pc:spChg>
        <pc:spChg chg="mod">
          <ac:chgData name="Peachey, Kirsten" userId="e941f46c-06a4-4f0c-b470-d161c4fc35ec" providerId="ADAL" clId="{D6921070-3027-407F-9913-7FB142C642C9}" dt="2024-11-15T20:18:41.084" v="1233" actId="20577"/>
          <ac:spMkLst>
            <pc:docMk/>
            <pc:sldMk cId="1520140519" sldId="793"/>
            <ac:spMk id="7" creationId="{B3BC90F0-32A0-6F53-12D0-8B928697228A}"/>
          </ac:spMkLst>
        </pc:spChg>
      </pc:sldChg>
      <pc:sldChg chg="addSp delSp modSp mod ord modClrScheme chgLayout">
        <pc:chgData name="Peachey, Kirsten" userId="e941f46c-06a4-4f0c-b470-d161c4fc35ec" providerId="ADAL" clId="{D6921070-3027-407F-9913-7FB142C642C9}" dt="2024-11-20T22:36:34.722" v="5285" actId="207"/>
        <pc:sldMkLst>
          <pc:docMk/>
          <pc:sldMk cId="3811901027" sldId="794"/>
        </pc:sldMkLst>
        <pc:spChg chg="add mod ord">
          <ac:chgData name="Peachey, Kirsten" userId="e941f46c-06a4-4f0c-b470-d161c4fc35ec" providerId="ADAL" clId="{D6921070-3027-407F-9913-7FB142C642C9}" dt="2024-11-20T22:36:34.722" v="5285" actId="207"/>
          <ac:spMkLst>
            <pc:docMk/>
            <pc:sldMk cId="3811901027" sldId="794"/>
            <ac:spMk id="2" creationId="{65740356-C9A0-0E59-960F-3517545C4CA4}"/>
          </ac:spMkLst>
        </pc:spChg>
        <pc:spChg chg="add del mod">
          <ac:chgData name="Peachey, Kirsten" userId="e941f46c-06a4-4f0c-b470-d161c4fc35ec" providerId="ADAL" clId="{D6921070-3027-407F-9913-7FB142C642C9}" dt="2024-11-16T14:57:01.952" v="3094" actId="700"/>
          <ac:spMkLst>
            <pc:docMk/>
            <pc:sldMk cId="3811901027" sldId="794"/>
            <ac:spMk id="6" creationId="{5983AA32-F84E-3C08-4FA9-ECCFBA3A2723}"/>
          </ac:spMkLst>
        </pc:spChg>
        <pc:spChg chg="mod">
          <ac:chgData name="Peachey, Kirsten" userId="e941f46c-06a4-4f0c-b470-d161c4fc35ec" providerId="ADAL" clId="{D6921070-3027-407F-9913-7FB142C642C9}" dt="2024-11-19T00:36:31.086" v="4755" actId="1076"/>
          <ac:spMkLst>
            <pc:docMk/>
            <pc:sldMk cId="3811901027" sldId="794"/>
            <ac:spMk id="7" creationId="{B3BC90F0-32A0-6F53-12D0-8B928697228A}"/>
          </ac:spMkLst>
        </pc:spChg>
        <pc:picChg chg="del mod">
          <ac:chgData name="Peachey, Kirsten" userId="e941f46c-06a4-4f0c-b470-d161c4fc35ec" providerId="ADAL" clId="{D6921070-3027-407F-9913-7FB142C642C9}" dt="2024-11-15T20:20:16.138" v="1281" actId="478"/>
          <ac:picMkLst>
            <pc:docMk/>
            <pc:sldMk cId="3811901027" sldId="794"/>
            <ac:picMk id="5" creationId="{D7E05CBF-E604-09DF-EB8B-81AEB837262F}"/>
          </ac:picMkLst>
        </pc:picChg>
        <pc:picChg chg="add del mod">
          <ac:chgData name="Peachey, Kirsten" userId="e941f46c-06a4-4f0c-b470-d161c4fc35ec" providerId="ADAL" clId="{D6921070-3027-407F-9913-7FB142C642C9}" dt="2024-11-16T14:57:04.001" v="3095" actId="478"/>
          <ac:picMkLst>
            <pc:docMk/>
            <pc:sldMk cId="3811901027" sldId="794"/>
            <ac:picMk id="8" creationId="{063F633B-D0E0-9A61-749A-D329D1415F5F}"/>
          </ac:picMkLst>
        </pc:picChg>
      </pc:sldChg>
      <pc:sldChg chg="del">
        <pc:chgData name="Peachey, Kirsten" userId="e941f46c-06a4-4f0c-b470-d161c4fc35ec" providerId="ADAL" clId="{D6921070-3027-407F-9913-7FB142C642C9}" dt="2024-11-20T22:32:38.986" v="5252"/>
        <pc:sldMkLst>
          <pc:docMk/>
          <pc:sldMk cId="2025073650" sldId="795"/>
        </pc:sldMkLst>
      </pc:sldChg>
      <pc:sldChg chg="del ord">
        <pc:chgData name="Peachey, Kirsten" userId="e941f46c-06a4-4f0c-b470-d161c4fc35ec" providerId="ADAL" clId="{D6921070-3027-407F-9913-7FB142C642C9}" dt="2024-11-16T12:54:02.744" v="1473" actId="47"/>
        <pc:sldMkLst>
          <pc:docMk/>
          <pc:sldMk cId="1103960872" sldId="802"/>
        </pc:sldMkLst>
      </pc:sldChg>
      <pc:sldChg chg="del">
        <pc:chgData name="Peachey, Kirsten" userId="e941f46c-06a4-4f0c-b470-d161c4fc35ec" providerId="ADAL" clId="{D6921070-3027-407F-9913-7FB142C642C9}" dt="2024-11-14T17:36:54.789" v="1" actId="47"/>
        <pc:sldMkLst>
          <pc:docMk/>
          <pc:sldMk cId="286635151" sldId="803"/>
        </pc:sldMkLst>
      </pc:sldChg>
      <pc:sldChg chg="addSp delSp modSp del mod modClrScheme chgLayout">
        <pc:chgData name="Peachey, Kirsten" userId="e941f46c-06a4-4f0c-b470-d161c4fc35ec" providerId="ADAL" clId="{D6921070-3027-407F-9913-7FB142C642C9}" dt="2024-11-20T05:58:49.512" v="4882" actId="6549"/>
        <pc:sldMkLst>
          <pc:docMk/>
          <pc:sldMk cId="3700657263" sldId="803"/>
        </pc:sldMkLst>
        <pc:spChg chg="add mod ord">
          <ac:chgData name="Peachey, Kirsten" userId="e941f46c-06a4-4f0c-b470-d161c4fc35ec" providerId="ADAL" clId="{D6921070-3027-407F-9913-7FB142C642C9}" dt="2024-11-20T05:58:32.747" v="4876" actId="164"/>
          <ac:spMkLst>
            <pc:docMk/>
            <pc:sldMk cId="3700657263" sldId="803"/>
            <ac:spMk id="4" creationId="{A661C3C6-B6ED-1135-C944-3DC51F773CEE}"/>
          </ac:spMkLst>
        </pc:spChg>
        <pc:spChg chg="mod">
          <ac:chgData name="Peachey, Kirsten" userId="e941f46c-06a4-4f0c-b470-d161c4fc35ec" providerId="ADAL" clId="{D6921070-3027-407F-9913-7FB142C642C9}" dt="2024-11-20T05:58:49.512" v="4882" actId="6549"/>
          <ac:spMkLst>
            <pc:docMk/>
            <pc:sldMk cId="3700657263" sldId="803"/>
            <ac:spMk id="6" creationId="{E674CE3E-6E5A-450D-AB25-C792DA412EA5}"/>
          </ac:spMkLst>
        </pc:spChg>
        <pc:spChg chg="add mod">
          <ac:chgData name="Peachey, Kirsten" userId="e941f46c-06a4-4f0c-b470-d161c4fc35ec" providerId="ADAL" clId="{D6921070-3027-407F-9913-7FB142C642C9}" dt="2024-11-20T05:58:32.747" v="4876" actId="164"/>
          <ac:spMkLst>
            <pc:docMk/>
            <pc:sldMk cId="3700657263" sldId="803"/>
            <ac:spMk id="9" creationId="{F6F925B7-9981-D17A-9BA7-7053E6DD19E6}"/>
          </ac:spMkLst>
        </pc:spChg>
        <pc:grpChg chg="add mod">
          <ac:chgData name="Peachey, Kirsten" userId="e941f46c-06a4-4f0c-b470-d161c4fc35ec" providerId="ADAL" clId="{D6921070-3027-407F-9913-7FB142C642C9}" dt="2024-11-20T05:58:37.168" v="4877" actId="1076"/>
          <ac:grpSpMkLst>
            <pc:docMk/>
            <pc:sldMk cId="3700657263" sldId="803"/>
            <ac:grpSpMk id="12" creationId="{9ED5EF79-58BD-31BA-6F47-02EAC0914577}"/>
          </ac:grpSpMkLst>
        </pc:grpChg>
        <pc:picChg chg="add del mod">
          <ac:chgData name="Peachey, Kirsten" userId="e941f46c-06a4-4f0c-b470-d161c4fc35ec" providerId="ADAL" clId="{D6921070-3027-407F-9913-7FB142C642C9}" dt="2024-11-20T05:57:08.949" v="4828" actId="478"/>
          <ac:picMkLst>
            <pc:docMk/>
            <pc:sldMk cId="3700657263" sldId="803"/>
            <ac:picMk id="3" creationId="{33DD7155-21E4-8D04-A07C-A99D5E02AF6C}"/>
          </ac:picMkLst>
        </pc:picChg>
        <pc:picChg chg="mod">
          <ac:chgData name="Peachey, Kirsten" userId="e941f46c-06a4-4f0c-b470-d161c4fc35ec" providerId="ADAL" clId="{D6921070-3027-407F-9913-7FB142C642C9}" dt="2024-11-20T05:58:32.747" v="4876" actId="164"/>
          <ac:picMkLst>
            <pc:docMk/>
            <pc:sldMk cId="3700657263" sldId="803"/>
            <ac:picMk id="5" creationId="{6B7CDA7E-6164-4769-ADC9-B64EC9E46D79}"/>
          </ac:picMkLst>
        </pc:picChg>
        <pc:picChg chg="add mod">
          <ac:chgData name="Peachey, Kirsten" userId="e941f46c-06a4-4f0c-b470-d161c4fc35ec" providerId="ADAL" clId="{D6921070-3027-407F-9913-7FB142C642C9}" dt="2024-11-20T05:58:32.747" v="4876" actId="164"/>
          <ac:picMkLst>
            <pc:docMk/>
            <pc:sldMk cId="3700657263" sldId="803"/>
            <ac:picMk id="8" creationId="{26306F38-2370-898B-FE05-640B47551DE5}"/>
          </ac:picMkLst>
        </pc:picChg>
        <pc:picChg chg="add mod ord">
          <ac:chgData name="Peachey, Kirsten" userId="e941f46c-06a4-4f0c-b470-d161c4fc35ec" providerId="ADAL" clId="{D6921070-3027-407F-9913-7FB142C642C9}" dt="2024-11-20T05:58:32.747" v="4876" actId="164"/>
          <ac:picMkLst>
            <pc:docMk/>
            <pc:sldMk cId="3700657263" sldId="803"/>
            <ac:picMk id="11" creationId="{C97DC0DB-0667-EFFE-7207-D3B8C742B3B6}"/>
          </ac:picMkLst>
        </pc:picChg>
      </pc:sldChg>
      <pc:sldChg chg="del">
        <pc:chgData name="Peachey, Kirsten" userId="e941f46c-06a4-4f0c-b470-d161c4fc35ec" providerId="ADAL" clId="{D6921070-3027-407F-9913-7FB142C642C9}" dt="2024-11-14T17:36:56.896" v="2" actId="47"/>
        <pc:sldMkLst>
          <pc:docMk/>
          <pc:sldMk cId="1628658287" sldId="804"/>
        </pc:sldMkLst>
      </pc:sldChg>
      <pc:sldChg chg="modSp mod modClrScheme chgLayout">
        <pc:chgData name="Peachey, Kirsten" userId="e941f46c-06a4-4f0c-b470-d161c4fc35ec" providerId="ADAL" clId="{D6921070-3027-407F-9913-7FB142C642C9}" dt="2024-11-20T22:37:43.468" v="5294" actId="207"/>
        <pc:sldMkLst>
          <pc:docMk/>
          <pc:sldMk cId="2303734492" sldId="804"/>
        </pc:sldMkLst>
        <pc:spChg chg="mod">
          <ac:chgData name="Peachey, Kirsten" userId="e941f46c-06a4-4f0c-b470-d161c4fc35ec" providerId="ADAL" clId="{D6921070-3027-407F-9913-7FB142C642C9}" dt="2024-11-20T22:37:43.468" v="5294" actId="207"/>
          <ac:spMkLst>
            <pc:docMk/>
            <pc:sldMk cId="2303734492" sldId="804"/>
            <ac:spMk id="5" creationId="{D767EBE3-BE8B-41FD-AFAB-EDEEBC5137D8}"/>
          </ac:spMkLst>
        </pc:spChg>
        <pc:spChg chg="mod">
          <ac:chgData name="Peachey, Kirsten" userId="e941f46c-06a4-4f0c-b470-d161c4fc35ec" providerId="ADAL" clId="{D6921070-3027-407F-9913-7FB142C642C9}" dt="2024-11-19T00:27:10.553" v="4703" actId="2711"/>
          <ac:spMkLst>
            <pc:docMk/>
            <pc:sldMk cId="2303734492" sldId="804"/>
            <ac:spMk id="6" creationId="{4C6C937A-A1F5-4506-A3F4-2AB162298166}"/>
          </ac:spMkLst>
        </pc:spChg>
        <pc:spChg chg="mod">
          <ac:chgData name="Peachey, Kirsten" userId="e941f46c-06a4-4f0c-b470-d161c4fc35ec" providerId="ADAL" clId="{D6921070-3027-407F-9913-7FB142C642C9}" dt="2024-11-19T00:27:28.280" v="4705" actId="2711"/>
          <ac:spMkLst>
            <pc:docMk/>
            <pc:sldMk cId="2303734492" sldId="804"/>
            <ac:spMk id="10" creationId="{7B5999D1-521A-4961-88E4-1A86741F9A87}"/>
          </ac:spMkLst>
        </pc:spChg>
        <pc:spChg chg="mod">
          <ac:chgData name="Peachey, Kirsten" userId="e941f46c-06a4-4f0c-b470-d161c4fc35ec" providerId="ADAL" clId="{D6921070-3027-407F-9913-7FB142C642C9}" dt="2024-11-19T00:27:19.690" v="4704" actId="2711"/>
          <ac:spMkLst>
            <pc:docMk/>
            <pc:sldMk cId="2303734492" sldId="804"/>
            <ac:spMk id="11" creationId="{3EA37143-108F-49FF-841F-77E55790BC04}"/>
          </ac:spMkLst>
        </pc:spChg>
        <pc:picChg chg="mod">
          <ac:chgData name="Peachey, Kirsten" userId="e941f46c-06a4-4f0c-b470-d161c4fc35ec" providerId="ADAL" clId="{D6921070-3027-407F-9913-7FB142C642C9}" dt="2024-11-16T12:59:10.631" v="1507" actId="1076"/>
          <ac:picMkLst>
            <pc:docMk/>
            <pc:sldMk cId="2303734492" sldId="804"/>
            <ac:picMk id="7" creationId="{056C796B-ABCA-4E0E-8E39-9AD0E558FBF4}"/>
          </ac:picMkLst>
        </pc:picChg>
        <pc:picChg chg="mod">
          <ac:chgData name="Peachey, Kirsten" userId="e941f46c-06a4-4f0c-b470-d161c4fc35ec" providerId="ADAL" clId="{D6921070-3027-407F-9913-7FB142C642C9}" dt="2024-11-16T12:59:13.694" v="1508" actId="1076"/>
          <ac:picMkLst>
            <pc:docMk/>
            <pc:sldMk cId="2303734492" sldId="804"/>
            <ac:picMk id="8" creationId="{E5789A94-4E7C-449F-A26A-3792608CCA15}"/>
          </ac:picMkLst>
        </pc:picChg>
        <pc:picChg chg="mod">
          <ac:chgData name="Peachey, Kirsten" userId="e941f46c-06a4-4f0c-b470-d161c4fc35ec" providerId="ADAL" clId="{D6921070-3027-407F-9913-7FB142C642C9}" dt="2024-11-16T12:58:41.472" v="1500" actId="1076"/>
          <ac:picMkLst>
            <pc:docMk/>
            <pc:sldMk cId="2303734492" sldId="804"/>
            <ac:picMk id="9" creationId="{FE5E3F3B-A350-43D2-9C08-3B8E7371E2AE}"/>
          </ac:picMkLst>
        </pc:picChg>
      </pc:sldChg>
      <pc:sldChg chg="del">
        <pc:chgData name="Peachey, Kirsten" userId="e941f46c-06a4-4f0c-b470-d161c4fc35ec" providerId="ADAL" clId="{D6921070-3027-407F-9913-7FB142C642C9}" dt="2024-11-20T22:32:38.986" v="5252"/>
        <pc:sldMkLst>
          <pc:docMk/>
          <pc:sldMk cId="1940412635" sldId="807"/>
        </pc:sldMkLst>
      </pc:sldChg>
      <pc:sldChg chg="del">
        <pc:chgData name="Peachey, Kirsten" userId="e941f46c-06a4-4f0c-b470-d161c4fc35ec" providerId="ADAL" clId="{D6921070-3027-407F-9913-7FB142C642C9}" dt="2024-11-20T22:32:38.986" v="5252"/>
        <pc:sldMkLst>
          <pc:docMk/>
          <pc:sldMk cId="2537922328" sldId="809"/>
        </pc:sldMkLst>
      </pc:sldChg>
      <pc:sldChg chg="modSp del mod">
        <pc:chgData name="Peachey, Kirsten" userId="e941f46c-06a4-4f0c-b470-d161c4fc35ec" providerId="ADAL" clId="{D6921070-3027-407F-9913-7FB142C642C9}" dt="2024-11-15T20:25:33.201" v="1321" actId="47"/>
        <pc:sldMkLst>
          <pc:docMk/>
          <pc:sldMk cId="1014354538" sldId="816"/>
        </pc:sldMkLst>
        <pc:spChg chg="mod">
          <ac:chgData name="Peachey, Kirsten" userId="e941f46c-06a4-4f0c-b470-d161c4fc35ec" providerId="ADAL" clId="{D6921070-3027-407F-9913-7FB142C642C9}" dt="2024-11-15T20:19:56.869" v="1278" actId="403"/>
          <ac:spMkLst>
            <pc:docMk/>
            <pc:sldMk cId="1014354538" sldId="816"/>
            <ac:spMk id="3" creationId="{FC11AB0A-148D-8AFF-8D48-54D179F8E802}"/>
          </ac:spMkLst>
        </pc:spChg>
      </pc:sldChg>
      <pc:sldChg chg="modSp add del mod">
        <pc:chgData name="Peachey, Kirsten" userId="e941f46c-06a4-4f0c-b470-d161c4fc35ec" providerId="ADAL" clId="{D6921070-3027-407F-9913-7FB142C642C9}" dt="2024-11-20T22:32:38.986" v="5252"/>
        <pc:sldMkLst>
          <pc:docMk/>
          <pc:sldMk cId="242828080" sldId="817"/>
        </pc:sldMkLst>
        <pc:spChg chg="mod">
          <ac:chgData name="Peachey, Kirsten" userId="e941f46c-06a4-4f0c-b470-d161c4fc35ec" providerId="ADAL" clId="{D6921070-3027-407F-9913-7FB142C642C9}" dt="2024-11-20T22:32:38.986" v="5252"/>
          <ac:spMkLst>
            <pc:docMk/>
            <pc:sldMk cId="242828080" sldId="817"/>
            <ac:spMk id="3" creationId="{FC11AB0A-148D-8AFF-8D48-54D179F8E802}"/>
          </ac:spMkLst>
        </pc:spChg>
      </pc:sldChg>
      <pc:sldChg chg="del">
        <pc:chgData name="Peachey, Kirsten" userId="e941f46c-06a4-4f0c-b470-d161c4fc35ec" providerId="ADAL" clId="{D6921070-3027-407F-9913-7FB142C642C9}" dt="2024-11-20T22:32:38.986" v="5252"/>
        <pc:sldMkLst>
          <pc:docMk/>
          <pc:sldMk cId="3808935227" sldId="820"/>
        </pc:sldMkLst>
      </pc:sldChg>
      <pc:sldChg chg="del">
        <pc:chgData name="Peachey, Kirsten" userId="e941f46c-06a4-4f0c-b470-d161c4fc35ec" providerId="ADAL" clId="{D6921070-3027-407F-9913-7FB142C642C9}" dt="2024-11-20T22:32:38.986" v="5252"/>
        <pc:sldMkLst>
          <pc:docMk/>
          <pc:sldMk cId="2987380602" sldId="822"/>
        </pc:sldMkLst>
      </pc:sldChg>
      <pc:sldChg chg="delSp modSp mod ord modClrScheme chgLayout">
        <pc:chgData name="Peachey, Kirsten" userId="e941f46c-06a4-4f0c-b470-d161c4fc35ec" providerId="ADAL" clId="{D6921070-3027-407F-9913-7FB142C642C9}" dt="2024-11-19T00:25:04.153" v="4692" actId="2711"/>
        <pc:sldMkLst>
          <pc:docMk/>
          <pc:sldMk cId="1588684459" sldId="823"/>
        </pc:sldMkLst>
        <pc:spChg chg="mod">
          <ac:chgData name="Peachey, Kirsten" userId="e941f46c-06a4-4f0c-b470-d161c4fc35ec" providerId="ADAL" clId="{D6921070-3027-407F-9913-7FB142C642C9}" dt="2024-11-19T00:25:04.153" v="4692" actId="2711"/>
          <ac:spMkLst>
            <pc:docMk/>
            <pc:sldMk cId="1588684459" sldId="823"/>
            <ac:spMk id="2" creationId="{06D5C04A-6B68-281E-3194-069307861E9B}"/>
          </ac:spMkLst>
        </pc:spChg>
        <pc:spChg chg="del mod">
          <ac:chgData name="Peachey, Kirsten" userId="e941f46c-06a4-4f0c-b470-d161c4fc35ec" providerId="ADAL" clId="{D6921070-3027-407F-9913-7FB142C642C9}" dt="2024-11-16T15:00:34.671" v="3168" actId="478"/>
          <ac:spMkLst>
            <pc:docMk/>
            <pc:sldMk cId="1588684459" sldId="823"/>
            <ac:spMk id="3" creationId="{856B51A2-5880-4121-129E-81004985A819}"/>
          </ac:spMkLst>
        </pc:spChg>
        <pc:spChg chg="mod">
          <ac:chgData name="Peachey, Kirsten" userId="e941f46c-06a4-4f0c-b470-d161c4fc35ec" providerId="ADAL" clId="{D6921070-3027-407F-9913-7FB142C642C9}" dt="2024-11-16T15:00:47.376" v="3172" actId="1076"/>
          <ac:spMkLst>
            <pc:docMk/>
            <pc:sldMk cId="1588684459" sldId="823"/>
            <ac:spMk id="6" creationId="{0EC75DF5-D204-7E5E-D5FF-47EF5C2EDE65}"/>
          </ac:spMkLst>
        </pc:spChg>
        <pc:picChg chg="mod">
          <ac:chgData name="Peachey, Kirsten" userId="e941f46c-06a4-4f0c-b470-d161c4fc35ec" providerId="ADAL" clId="{D6921070-3027-407F-9913-7FB142C642C9}" dt="2024-11-16T15:00:39.796" v="3170" actId="1076"/>
          <ac:picMkLst>
            <pc:docMk/>
            <pc:sldMk cId="1588684459" sldId="823"/>
            <ac:picMk id="4" creationId="{C76A2EFD-C667-9F36-D5EC-4E9A981D722A}"/>
          </ac:picMkLst>
        </pc:picChg>
      </pc:sldChg>
      <pc:sldChg chg="del ord">
        <pc:chgData name="Peachey, Kirsten" userId="e941f46c-06a4-4f0c-b470-d161c4fc35ec" providerId="ADAL" clId="{D6921070-3027-407F-9913-7FB142C642C9}" dt="2024-11-20T22:35:04.830" v="5272" actId="2696"/>
        <pc:sldMkLst>
          <pc:docMk/>
          <pc:sldMk cId="1654981317" sldId="824"/>
        </pc:sldMkLst>
      </pc:sldChg>
      <pc:sldChg chg="del ord">
        <pc:chgData name="Peachey, Kirsten" userId="e941f46c-06a4-4f0c-b470-d161c4fc35ec" providerId="ADAL" clId="{D6921070-3027-407F-9913-7FB142C642C9}" dt="2024-11-20T22:35:04.830" v="5272" actId="2696"/>
        <pc:sldMkLst>
          <pc:docMk/>
          <pc:sldMk cId="1336204785" sldId="825"/>
        </pc:sldMkLst>
      </pc:sldChg>
      <pc:sldChg chg="del ord">
        <pc:chgData name="Peachey, Kirsten" userId="e941f46c-06a4-4f0c-b470-d161c4fc35ec" providerId="ADAL" clId="{D6921070-3027-407F-9913-7FB142C642C9}" dt="2024-11-20T22:35:04.830" v="5272" actId="2696"/>
        <pc:sldMkLst>
          <pc:docMk/>
          <pc:sldMk cId="2522493280" sldId="826"/>
        </pc:sldMkLst>
      </pc:sldChg>
      <pc:sldChg chg="del">
        <pc:chgData name="Peachey, Kirsten" userId="e941f46c-06a4-4f0c-b470-d161c4fc35ec" providerId="ADAL" clId="{D6921070-3027-407F-9913-7FB142C642C9}" dt="2024-11-20T22:32:38.986" v="5252"/>
        <pc:sldMkLst>
          <pc:docMk/>
          <pc:sldMk cId="1593610362" sldId="827"/>
        </pc:sldMkLst>
      </pc:sldChg>
      <pc:sldChg chg="modSp mod">
        <pc:chgData name="Peachey, Kirsten" userId="e941f46c-06a4-4f0c-b470-d161c4fc35ec" providerId="ADAL" clId="{D6921070-3027-407F-9913-7FB142C642C9}" dt="2024-11-18T19:35:36.669" v="3967" actId="1076"/>
        <pc:sldMkLst>
          <pc:docMk/>
          <pc:sldMk cId="3935496816" sldId="828"/>
        </pc:sldMkLst>
        <pc:picChg chg="mod">
          <ac:chgData name="Peachey, Kirsten" userId="e941f46c-06a4-4f0c-b470-d161c4fc35ec" providerId="ADAL" clId="{D6921070-3027-407F-9913-7FB142C642C9}" dt="2024-11-18T19:35:36.669" v="3967" actId="1076"/>
          <ac:picMkLst>
            <pc:docMk/>
            <pc:sldMk cId="3935496816" sldId="828"/>
            <ac:picMk id="9" creationId="{0880977B-4716-C569-FC6F-26A4566A9519}"/>
          </ac:picMkLst>
        </pc:picChg>
      </pc:sldChg>
      <pc:sldChg chg="add del ord">
        <pc:chgData name="Peachey, Kirsten" userId="e941f46c-06a4-4f0c-b470-d161c4fc35ec" providerId="ADAL" clId="{D6921070-3027-407F-9913-7FB142C642C9}" dt="2024-11-20T22:35:04.830" v="5272" actId="2696"/>
        <pc:sldMkLst>
          <pc:docMk/>
          <pc:sldMk cId="314997928" sldId="829"/>
        </pc:sldMkLst>
      </pc:sldChg>
      <pc:sldChg chg="del ord">
        <pc:chgData name="Peachey, Kirsten" userId="e941f46c-06a4-4f0c-b470-d161c4fc35ec" providerId="ADAL" clId="{D6921070-3027-407F-9913-7FB142C642C9}" dt="2024-11-20T22:35:04.830" v="5272" actId="2696"/>
        <pc:sldMkLst>
          <pc:docMk/>
          <pc:sldMk cId="45372790" sldId="830"/>
        </pc:sldMkLst>
      </pc:sldChg>
      <pc:sldChg chg="del">
        <pc:chgData name="Peachey, Kirsten" userId="e941f46c-06a4-4f0c-b470-d161c4fc35ec" providerId="ADAL" clId="{D6921070-3027-407F-9913-7FB142C642C9}" dt="2024-11-20T22:35:04.830" v="5272" actId="2696"/>
        <pc:sldMkLst>
          <pc:docMk/>
          <pc:sldMk cId="1773334230" sldId="832"/>
        </pc:sldMkLst>
      </pc:sldChg>
      <pc:sldChg chg="del">
        <pc:chgData name="Peachey, Kirsten" userId="e941f46c-06a4-4f0c-b470-d161c4fc35ec" providerId="ADAL" clId="{D6921070-3027-407F-9913-7FB142C642C9}" dt="2024-11-20T22:35:04.830" v="5272" actId="2696"/>
        <pc:sldMkLst>
          <pc:docMk/>
          <pc:sldMk cId="3703828095" sldId="833"/>
        </pc:sldMkLst>
      </pc:sldChg>
      <pc:sldChg chg="del">
        <pc:chgData name="Peachey, Kirsten" userId="e941f46c-06a4-4f0c-b470-d161c4fc35ec" providerId="ADAL" clId="{D6921070-3027-407F-9913-7FB142C642C9}" dt="2024-11-20T22:35:04.830" v="5272" actId="2696"/>
        <pc:sldMkLst>
          <pc:docMk/>
          <pc:sldMk cId="3757329538" sldId="834"/>
        </pc:sldMkLst>
      </pc:sldChg>
      <pc:sldChg chg="del">
        <pc:chgData name="Peachey, Kirsten" userId="e941f46c-06a4-4f0c-b470-d161c4fc35ec" providerId="ADAL" clId="{D6921070-3027-407F-9913-7FB142C642C9}" dt="2024-11-20T22:35:04.830" v="5272" actId="2696"/>
        <pc:sldMkLst>
          <pc:docMk/>
          <pc:sldMk cId="4232590812" sldId="835"/>
        </pc:sldMkLst>
      </pc:sldChg>
      <pc:sldChg chg="modSp mod modClrScheme chgLayout">
        <pc:chgData name="Peachey, Kirsten" userId="e941f46c-06a4-4f0c-b470-d161c4fc35ec" providerId="ADAL" clId="{D6921070-3027-407F-9913-7FB142C642C9}" dt="2024-11-16T15:02:04.518" v="3186" actId="1076"/>
        <pc:sldMkLst>
          <pc:docMk/>
          <pc:sldMk cId="2518837092" sldId="836"/>
        </pc:sldMkLst>
        <pc:picChg chg="mod">
          <ac:chgData name="Peachey, Kirsten" userId="e941f46c-06a4-4f0c-b470-d161c4fc35ec" providerId="ADAL" clId="{D6921070-3027-407F-9913-7FB142C642C9}" dt="2024-11-16T15:02:04.518" v="3186" actId="1076"/>
          <ac:picMkLst>
            <pc:docMk/>
            <pc:sldMk cId="2518837092" sldId="836"/>
            <ac:picMk id="3" creationId="{1FB73B13-C44E-F7E6-6E49-AFBFC0737210}"/>
          </ac:picMkLst>
        </pc:picChg>
      </pc:sldChg>
      <pc:sldChg chg="modSp del mod ord modClrScheme chgLayout">
        <pc:chgData name="Peachey, Kirsten" userId="e941f46c-06a4-4f0c-b470-d161c4fc35ec" providerId="ADAL" clId="{D6921070-3027-407F-9913-7FB142C642C9}" dt="2024-11-20T22:35:04.830" v="5272" actId="2696"/>
        <pc:sldMkLst>
          <pc:docMk/>
          <pc:sldMk cId="0" sldId="838"/>
        </pc:sldMkLst>
        <pc:spChg chg="mod ord">
          <ac:chgData name="Peachey, Kirsten" userId="e941f46c-06a4-4f0c-b470-d161c4fc35ec" providerId="ADAL" clId="{D6921070-3027-407F-9913-7FB142C642C9}" dt="2024-11-16T14:41:14.768" v="3017" actId="700"/>
          <ac:spMkLst>
            <pc:docMk/>
            <pc:sldMk cId="0" sldId="838"/>
            <ac:spMk id="2" creationId="{00000000-0000-0000-0000-000000000000}"/>
          </ac:spMkLst>
        </pc:spChg>
        <pc:spChg chg="mod">
          <ac:chgData name="Peachey, Kirsten" userId="e941f46c-06a4-4f0c-b470-d161c4fc35ec" providerId="ADAL" clId="{D6921070-3027-407F-9913-7FB142C642C9}" dt="2024-11-16T14:41:20.547" v="3018" actId="1076"/>
          <ac:spMkLst>
            <pc:docMk/>
            <pc:sldMk cId="0" sldId="838"/>
            <ac:spMk id="3" creationId="{00000000-0000-0000-0000-000000000000}"/>
          </ac:spMkLst>
        </pc:spChg>
      </pc:sldChg>
      <pc:sldChg chg="del ord">
        <pc:chgData name="Peachey, Kirsten" userId="e941f46c-06a4-4f0c-b470-d161c4fc35ec" providerId="ADAL" clId="{D6921070-3027-407F-9913-7FB142C642C9}" dt="2024-11-20T22:35:04.830" v="5272" actId="2696"/>
        <pc:sldMkLst>
          <pc:docMk/>
          <pc:sldMk cId="536846546" sldId="839"/>
        </pc:sldMkLst>
      </pc:sldChg>
      <pc:sldChg chg="del ord">
        <pc:chgData name="Peachey, Kirsten" userId="e941f46c-06a4-4f0c-b470-d161c4fc35ec" providerId="ADAL" clId="{D6921070-3027-407F-9913-7FB142C642C9}" dt="2024-11-20T22:35:04.830" v="5272" actId="2696"/>
        <pc:sldMkLst>
          <pc:docMk/>
          <pc:sldMk cId="4202569970" sldId="843"/>
        </pc:sldMkLst>
      </pc:sldChg>
      <pc:sldChg chg="modSp del mod ord modClrScheme chgLayout">
        <pc:chgData name="Peachey, Kirsten" userId="e941f46c-06a4-4f0c-b470-d161c4fc35ec" providerId="ADAL" clId="{D6921070-3027-407F-9913-7FB142C642C9}" dt="2024-11-20T22:35:04.830" v="5272" actId="2696"/>
        <pc:sldMkLst>
          <pc:docMk/>
          <pc:sldMk cId="4175216510" sldId="844"/>
        </pc:sldMkLst>
        <pc:spChg chg="mod">
          <ac:chgData name="Peachey, Kirsten" userId="e941f46c-06a4-4f0c-b470-d161c4fc35ec" providerId="ADAL" clId="{D6921070-3027-407F-9913-7FB142C642C9}" dt="2024-11-19T00:33:27.305" v="4741" actId="2711"/>
          <ac:spMkLst>
            <pc:docMk/>
            <pc:sldMk cId="4175216510" sldId="844"/>
            <ac:spMk id="3" creationId="{FB0BD1F6-ED86-A731-58A4-F1E9487C6713}"/>
          </ac:spMkLst>
        </pc:spChg>
        <pc:spChg chg="mod">
          <ac:chgData name="Peachey, Kirsten" userId="e941f46c-06a4-4f0c-b470-d161c4fc35ec" providerId="ADAL" clId="{D6921070-3027-407F-9913-7FB142C642C9}" dt="2024-11-19T00:34:22.360" v="4751" actId="1076"/>
          <ac:spMkLst>
            <pc:docMk/>
            <pc:sldMk cId="4175216510" sldId="844"/>
            <ac:spMk id="12" creationId="{6ACAAC2E-7F8A-DE08-8CA1-435BA181543D}"/>
          </ac:spMkLst>
        </pc:spChg>
        <pc:spChg chg="mod">
          <ac:chgData name="Peachey, Kirsten" userId="e941f46c-06a4-4f0c-b470-d161c4fc35ec" providerId="ADAL" clId="{D6921070-3027-407F-9913-7FB142C642C9}" dt="2024-11-19T00:34:33.833" v="4754" actId="403"/>
          <ac:spMkLst>
            <pc:docMk/>
            <pc:sldMk cId="4175216510" sldId="844"/>
            <ac:spMk id="13" creationId="{E06E5B7F-4372-7258-1147-9FD02121C338}"/>
          </ac:spMkLst>
        </pc:spChg>
        <pc:spChg chg="mod">
          <ac:chgData name="Peachey, Kirsten" userId="e941f46c-06a4-4f0c-b470-d161c4fc35ec" providerId="ADAL" clId="{D6921070-3027-407F-9913-7FB142C642C9}" dt="2024-11-19T00:33:34.683" v="4742" actId="2711"/>
          <ac:spMkLst>
            <pc:docMk/>
            <pc:sldMk cId="4175216510" sldId="844"/>
            <ac:spMk id="31" creationId="{1B58D427-27CB-6E73-99E3-F8BD52587CB7}"/>
          </ac:spMkLst>
        </pc:spChg>
      </pc:sldChg>
      <pc:sldChg chg="addSp delSp modSp mod modClrScheme chgLayout">
        <pc:chgData name="Peachey, Kirsten" userId="e941f46c-06a4-4f0c-b470-d161c4fc35ec" providerId="ADAL" clId="{D6921070-3027-407F-9913-7FB142C642C9}" dt="2024-11-19T00:23:17.533" v="4679" actId="2711"/>
        <pc:sldMkLst>
          <pc:docMk/>
          <pc:sldMk cId="3611600414" sldId="847"/>
        </pc:sldMkLst>
        <pc:spChg chg="mod ord">
          <ac:chgData name="Peachey, Kirsten" userId="e941f46c-06a4-4f0c-b470-d161c4fc35ec" providerId="ADAL" clId="{D6921070-3027-407F-9913-7FB142C642C9}" dt="2024-11-16T14:55:11.617" v="3041" actId="700"/>
          <ac:spMkLst>
            <pc:docMk/>
            <pc:sldMk cId="3611600414" sldId="847"/>
            <ac:spMk id="2" creationId="{57FCBAF9-0986-D90A-C491-4503A47BE51E}"/>
          </ac:spMkLst>
        </pc:spChg>
        <pc:spChg chg="mod">
          <ac:chgData name="Peachey, Kirsten" userId="e941f46c-06a4-4f0c-b470-d161c4fc35ec" providerId="ADAL" clId="{D6921070-3027-407F-9913-7FB142C642C9}" dt="2024-11-16T14:58:15.070" v="3130" actId="1076"/>
          <ac:spMkLst>
            <pc:docMk/>
            <pc:sldMk cId="3611600414" sldId="847"/>
            <ac:spMk id="5" creationId="{330BD8D2-2F88-A316-3E8E-77CC5DED060E}"/>
          </ac:spMkLst>
        </pc:spChg>
        <pc:spChg chg="mod">
          <ac:chgData name="Peachey, Kirsten" userId="e941f46c-06a4-4f0c-b470-d161c4fc35ec" providerId="ADAL" clId="{D6921070-3027-407F-9913-7FB142C642C9}" dt="2024-11-19T00:23:17.533" v="4679" actId="2711"/>
          <ac:spMkLst>
            <pc:docMk/>
            <pc:sldMk cId="3611600414" sldId="847"/>
            <ac:spMk id="11" creationId="{8723F5B2-2E28-0541-D162-26604FE2349A}"/>
          </ac:spMkLst>
        </pc:spChg>
        <pc:picChg chg="del">
          <ac:chgData name="Peachey, Kirsten" userId="e941f46c-06a4-4f0c-b470-d161c4fc35ec" providerId="ADAL" clId="{D6921070-3027-407F-9913-7FB142C642C9}" dt="2024-11-16T14:58:01.782" v="3125" actId="478"/>
          <ac:picMkLst>
            <pc:docMk/>
            <pc:sldMk cId="3611600414" sldId="847"/>
            <ac:picMk id="3" creationId="{DEC7FE03-8AA0-002E-1E6E-4113DCDCAF01}"/>
          </ac:picMkLst>
        </pc:picChg>
        <pc:picChg chg="add del mod">
          <ac:chgData name="Peachey, Kirsten" userId="e941f46c-06a4-4f0c-b470-d161c4fc35ec" providerId="ADAL" clId="{D6921070-3027-407F-9913-7FB142C642C9}" dt="2024-11-16T14:55:02.615" v="3040" actId="478"/>
          <ac:picMkLst>
            <pc:docMk/>
            <pc:sldMk cId="3611600414" sldId="847"/>
            <ac:picMk id="4" creationId="{68B76DA1-3E6A-A926-A94E-60BC396D6919}"/>
          </ac:picMkLst>
        </pc:picChg>
      </pc:sldChg>
      <pc:sldChg chg="del">
        <pc:chgData name="Peachey, Kirsten" userId="e941f46c-06a4-4f0c-b470-d161c4fc35ec" providerId="ADAL" clId="{D6921070-3027-407F-9913-7FB142C642C9}" dt="2024-11-14T17:35:50.334" v="0" actId="47"/>
        <pc:sldMkLst>
          <pc:docMk/>
          <pc:sldMk cId="3662679432" sldId="850"/>
        </pc:sldMkLst>
      </pc:sldChg>
      <pc:sldChg chg="modSp mod modClrScheme chgLayout">
        <pc:chgData name="Peachey, Kirsten" userId="e941f46c-06a4-4f0c-b470-d161c4fc35ec" providerId="ADAL" clId="{D6921070-3027-407F-9913-7FB142C642C9}" dt="2024-11-20T22:37:03.886" v="5290" actId="207"/>
        <pc:sldMkLst>
          <pc:docMk/>
          <pc:sldMk cId="3819648954" sldId="851"/>
        </pc:sldMkLst>
        <pc:spChg chg="mod ord">
          <ac:chgData name="Peachey, Kirsten" userId="e941f46c-06a4-4f0c-b470-d161c4fc35ec" providerId="ADAL" clId="{D6921070-3027-407F-9913-7FB142C642C9}" dt="2024-11-20T22:37:03.886" v="5290" actId="207"/>
          <ac:spMkLst>
            <pc:docMk/>
            <pc:sldMk cId="3819648954" sldId="851"/>
            <ac:spMk id="3" creationId="{C0F644F4-F5E1-F536-BB21-F22F62A50D04}"/>
          </ac:spMkLst>
        </pc:spChg>
      </pc:sldChg>
      <pc:sldChg chg="addSp delSp modSp del mod modClrScheme chgLayout">
        <pc:chgData name="Peachey, Kirsten" userId="e941f46c-06a4-4f0c-b470-d161c4fc35ec" providerId="ADAL" clId="{D6921070-3027-407F-9913-7FB142C642C9}" dt="2024-11-20T22:42:33.929" v="5334" actId="47"/>
        <pc:sldMkLst>
          <pc:docMk/>
          <pc:sldMk cId="318282048" sldId="855"/>
        </pc:sldMkLst>
        <pc:spChg chg="mod ord">
          <ac:chgData name="Peachey, Kirsten" userId="e941f46c-06a4-4f0c-b470-d161c4fc35ec" providerId="ADAL" clId="{D6921070-3027-407F-9913-7FB142C642C9}" dt="2024-11-16T14:55:20.398" v="3044" actId="27636"/>
          <ac:spMkLst>
            <pc:docMk/>
            <pc:sldMk cId="318282048" sldId="855"/>
            <ac:spMk id="2" creationId="{0C120F84-509F-EA30-ACFE-68BE4E258A3C}"/>
          </ac:spMkLst>
        </pc:spChg>
        <pc:spChg chg="mod ord">
          <ac:chgData name="Peachey, Kirsten" userId="e941f46c-06a4-4f0c-b470-d161c4fc35ec" providerId="ADAL" clId="{D6921070-3027-407F-9913-7FB142C642C9}" dt="2024-11-20T22:35:58.476" v="5275" actId="207"/>
          <ac:spMkLst>
            <pc:docMk/>
            <pc:sldMk cId="318282048" sldId="855"/>
            <ac:spMk id="3" creationId="{97B8D73F-806A-2187-A488-ACB125E492CE}"/>
          </ac:spMkLst>
        </pc:spChg>
        <pc:picChg chg="add del mod">
          <ac:chgData name="Peachey, Kirsten" userId="e941f46c-06a4-4f0c-b470-d161c4fc35ec" providerId="ADAL" clId="{D6921070-3027-407F-9913-7FB142C642C9}" dt="2024-11-16T14:55:15.264" v="3042" actId="478"/>
          <ac:picMkLst>
            <pc:docMk/>
            <pc:sldMk cId="318282048" sldId="855"/>
            <ac:picMk id="4" creationId="{5DAAE9AC-D7F2-71C2-3479-3CFEA40392CD}"/>
          </ac:picMkLst>
        </pc:picChg>
      </pc:sldChg>
      <pc:sldChg chg="addSp delSp modSp del mod modClrScheme chgLayout">
        <pc:chgData name="Peachey, Kirsten" userId="e941f46c-06a4-4f0c-b470-d161c4fc35ec" providerId="ADAL" clId="{D6921070-3027-407F-9913-7FB142C642C9}" dt="2024-11-20T22:42:33.929" v="5334" actId="47"/>
        <pc:sldMkLst>
          <pc:docMk/>
          <pc:sldMk cId="3792271857" sldId="856"/>
        </pc:sldMkLst>
        <pc:spChg chg="mod ord">
          <ac:chgData name="Peachey, Kirsten" userId="e941f46c-06a4-4f0c-b470-d161c4fc35ec" providerId="ADAL" clId="{D6921070-3027-407F-9913-7FB142C642C9}" dt="2024-11-16T14:56:18.216" v="3082" actId="27636"/>
          <ac:spMkLst>
            <pc:docMk/>
            <pc:sldMk cId="3792271857" sldId="856"/>
            <ac:spMk id="2" creationId="{0C120F84-509F-EA30-ACFE-68BE4E258A3C}"/>
          </ac:spMkLst>
        </pc:spChg>
        <pc:spChg chg="mod ord">
          <ac:chgData name="Peachey, Kirsten" userId="e941f46c-06a4-4f0c-b470-d161c4fc35ec" providerId="ADAL" clId="{D6921070-3027-407F-9913-7FB142C642C9}" dt="2024-11-20T22:36:19.860" v="5282" actId="6549"/>
          <ac:spMkLst>
            <pc:docMk/>
            <pc:sldMk cId="3792271857" sldId="856"/>
            <ac:spMk id="3" creationId="{97B8D73F-806A-2187-A488-ACB125E492CE}"/>
          </ac:spMkLst>
        </pc:spChg>
        <pc:picChg chg="add del mod">
          <ac:chgData name="Peachey, Kirsten" userId="e941f46c-06a4-4f0c-b470-d161c4fc35ec" providerId="ADAL" clId="{D6921070-3027-407F-9913-7FB142C642C9}" dt="2024-11-16T14:56:39.835" v="3090" actId="478"/>
          <ac:picMkLst>
            <pc:docMk/>
            <pc:sldMk cId="3792271857" sldId="856"/>
            <ac:picMk id="4" creationId="{62F4E5FB-4DAC-2207-D5D4-481352C021CA}"/>
          </ac:picMkLst>
        </pc:picChg>
      </pc:sldChg>
      <pc:sldChg chg="addSp delSp modSp del mod modClrScheme chgLayout">
        <pc:chgData name="Peachey, Kirsten" userId="e941f46c-06a4-4f0c-b470-d161c4fc35ec" providerId="ADAL" clId="{D6921070-3027-407F-9913-7FB142C642C9}" dt="2024-11-20T22:42:33.929" v="5334" actId="47"/>
        <pc:sldMkLst>
          <pc:docMk/>
          <pc:sldMk cId="4154953509" sldId="857"/>
        </pc:sldMkLst>
        <pc:spChg chg="mod ord">
          <ac:chgData name="Peachey, Kirsten" userId="e941f46c-06a4-4f0c-b470-d161c4fc35ec" providerId="ADAL" clId="{D6921070-3027-407F-9913-7FB142C642C9}" dt="2024-11-16T14:55:50.381" v="3053" actId="700"/>
          <ac:spMkLst>
            <pc:docMk/>
            <pc:sldMk cId="4154953509" sldId="857"/>
            <ac:spMk id="2" creationId="{0C120F84-509F-EA30-ACFE-68BE4E258A3C}"/>
          </ac:spMkLst>
        </pc:spChg>
        <pc:spChg chg="mod ord">
          <ac:chgData name="Peachey, Kirsten" userId="e941f46c-06a4-4f0c-b470-d161c4fc35ec" providerId="ADAL" clId="{D6921070-3027-407F-9913-7FB142C642C9}" dt="2024-11-20T22:36:09.042" v="5278" actId="207"/>
          <ac:spMkLst>
            <pc:docMk/>
            <pc:sldMk cId="4154953509" sldId="857"/>
            <ac:spMk id="3" creationId="{97B8D73F-806A-2187-A488-ACB125E492CE}"/>
          </ac:spMkLst>
        </pc:spChg>
        <pc:picChg chg="add del mod">
          <ac:chgData name="Peachey, Kirsten" userId="e941f46c-06a4-4f0c-b470-d161c4fc35ec" providerId="ADAL" clId="{D6921070-3027-407F-9913-7FB142C642C9}" dt="2024-11-16T14:55:52.301" v="3054" actId="478"/>
          <ac:picMkLst>
            <pc:docMk/>
            <pc:sldMk cId="4154953509" sldId="857"/>
            <ac:picMk id="4" creationId="{A510A6C8-B135-C97C-22B9-3BC1EF8A508B}"/>
          </ac:picMkLst>
        </pc:picChg>
      </pc:sldChg>
      <pc:sldChg chg="del ord">
        <pc:chgData name="Peachey, Kirsten" userId="e941f46c-06a4-4f0c-b470-d161c4fc35ec" providerId="ADAL" clId="{D6921070-3027-407F-9913-7FB142C642C9}" dt="2024-11-20T22:35:04.830" v="5272" actId="2696"/>
        <pc:sldMkLst>
          <pc:docMk/>
          <pc:sldMk cId="1731191748" sldId="858"/>
        </pc:sldMkLst>
      </pc:sldChg>
      <pc:sldChg chg="del ord">
        <pc:chgData name="Peachey, Kirsten" userId="e941f46c-06a4-4f0c-b470-d161c4fc35ec" providerId="ADAL" clId="{D6921070-3027-407F-9913-7FB142C642C9}" dt="2024-11-20T22:35:04.830" v="5272" actId="2696"/>
        <pc:sldMkLst>
          <pc:docMk/>
          <pc:sldMk cId="2957532228" sldId="859"/>
        </pc:sldMkLst>
      </pc:sldChg>
      <pc:sldChg chg="del ord">
        <pc:chgData name="Peachey, Kirsten" userId="e941f46c-06a4-4f0c-b470-d161c4fc35ec" providerId="ADAL" clId="{D6921070-3027-407F-9913-7FB142C642C9}" dt="2024-11-20T22:35:04.830" v="5272" actId="2696"/>
        <pc:sldMkLst>
          <pc:docMk/>
          <pc:sldMk cId="4032108170" sldId="860"/>
        </pc:sldMkLst>
      </pc:sldChg>
      <pc:sldChg chg="del ord">
        <pc:chgData name="Peachey, Kirsten" userId="e941f46c-06a4-4f0c-b470-d161c4fc35ec" providerId="ADAL" clId="{D6921070-3027-407F-9913-7FB142C642C9}" dt="2024-11-20T22:35:04.830" v="5272" actId="2696"/>
        <pc:sldMkLst>
          <pc:docMk/>
          <pc:sldMk cId="4188471486" sldId="861"/>
        </pc:sldMkLst>
      </pc:sldChg>
      <pc:sldChg chg="del ord">
        <pc:chgData name="Peachey, Kirsten" userId="e941f46c-06a4-4f0c-b470-d161c4fc35ec" providerId="ADAL" clId="{D6921070-3027-407F-9913-7FB142C642C9}" dt="2024-11-20T22:35:04.830" v="5272" actId="2696"/>
        <pc:sldMkLst>
          <pc:docMk/>
          <pc:sldMk cId="1925952261" sldId="862"/>
        </pc:sldMkLst>
      </pc:sldChg>
      <pc:sldChg chg="del ord">
        <pc:chgData name="Peachey, Kirsten" userId="e941f46c-06a4-4f0c-b470-d161c4fc35ec" providerId="ADAL" clId="{D6921070-3027-407F-9913-7FB142C642C9}" dt="2024-11-20T22:35:04.830" v="5272" actId="2696"/>
        <pc:sldMkLst>
          <pc:docMk/>
          <pc:sldMk cId="3357340835" sldId="863"/>
        </pc:sldMkLst>
      </pc:sldChg>
      <pc:sldChg chg="del">
        <pc:chgData name="Peachey, Kirsten" userId="e941f46c-06a4-4f0c-b470-d161c4fc35ec" providerId="ADAL" clId="{D6921070-3027-407F-9913-7FB142C642C9}" dt="2024-11-20T22:35:04.830" v="5272" actId="2696"/>
        <pc:sldMkLst>
          <pc:docMk/>
          <pc:sldMk cId="1395167949" sldId="864"/>
        </pc:sldMkLst>
      </pc:sldChg>
      <pc:sldChg chg="del">
        <pc:chgData name="Peachey, Kirsten" userId="e941f46c-06a4-4f0c-b470-d161c4fc35ec" providerId="ADAL" clId="{D6921070-3027-407F-9913-7FB142C642C9}" dt="2024-11-20T22:35:04.830" v="5272" actId="2696"/>
        <pc:sldMkLst>
          <pc:docMk/>
          <pc:sldMk cId="1811621736" sldId="1194"/>
        </pc:sldMkLst>
      </pc:sldChg>
      <pc:sldChg chg="del">
        <pc:chgData name="Peachey, Kirsten" userId="e941f46c-06a4-4f0c-b470-d161c4fc35ec" providerId="ADAL" clId="{D6921070-3027-407F-9913-7FB142C642C9}" dt="2024-11-20T22:35:04.830" v="5272" actId="2696"/>
        <pc:sldMkLst>
          <pc:docMk/>
          <pc:sldMk cId="4250838268" sldId="1195"/>
        </pc:sldMkLst>
      </pc:sldChg>
      <pc:sldChg chg="del">
        <pc:chgData name="Peachey, Kirsten" userId="e941f46c-06a4-4f0c-b470-d161c4fc35ec" providerId="ADAL" clId="{D6921070-3027-407F-9913-7FB142C642C9}" dt="2024-11-20T22:35:04.830" v="5272" actId="2696"/>
        <pc:sldMkLst>
          <pc:docMk/>
          <pc:sldMk cId="2868077623" sldId="1196"/>
        </pc:sldMkLst>
      </pc:sldChg>
      <pc:sldChg chg="del">
        <pc:chgData name="Peachey, Kirsten" userId="e941f46c-06a4-4f0c-b470-d161c4fc35ec" providerId="ADAL" clId="{D6921070-3027-407F-9913-7FB142C642C9}" dt="2024-11-20T22:35:04.830" v="5272" actId="2696"/>
        <pc:sldMkLst>
          <pc:docMk/>
          <pc:sldMk cId="1897114864" sldId="1197"/>
        </pc:sldMkLst>
      </pc:sldChg>
      <pc:sldChg chg="del">
        <pc:chgData name="Peachey, Kirsten" userId="e941f46c-06a4-4f0c-b470-d161c4fc35ec" providerId="ADAL" clId="{D6921070-3027-407F-9913-7FB142C642C9}" dt="2024-11-20T22:35:04.830" v="5272" actId="2696"/>
        <pc:sldMkLst>
          <pc:docMk/>
          <pc:sldMk cId="3193894788" sldId="1198"/>
        </pc:sldMkLst>
      </pc:sldChg>
      <pc:sldChg chg="del">
        <pc:chgData name="Peachey, Kirsten" userId="e941f46c-06a4-4f0c-b470-d161c4fc35ec" providerId="ADAL" clId="{D6921070-3027-407F-9913-7FB142C642C9}" dt="2024-11-20T22:35:04.830" v="5272" actId="2696"/>
        <pc:sldMkLst>
          <pc:docMk/>
          <pc:sldMk cId="619717448" sldId="1199"/>
        </pc:sldMkLst>
      </pc:sldChg>
      <pc:sldChg chg="del">
        <pc:chgData name="Peachey, Kirsten" userId="e941f46c-06a4-4f0c-b470-d161c4fc35ec" providerId="ADAL" clId="{D6921070-3027-407F-9913-7FB142C642C9}" dt="2024-11-20T22:35:04.830" v="5272" actId="2696"/>
        <pc:sldMkLst>
          <pc:docMk/>
          <pc:sldMk cId="1007247535" sldId="1200"/>
        </pc:sldMkLst>
      </pc:sldChg>
      <pc:sldChg chg="del">
        <pc:chgData name="Peachey, Kirsten" userId="e941f46c-06a4-4f0c-b470-d161c4fc35ec" providerId="ADAL" clId="{D6921070-3027-407F-9913-7FB142C642C9}" dt="2024-11-20T22:35:04.830" v="5272" actId="2696"/>
        <pc:sldMkLst>
          <pc:docMk/>
          <pc:sldMk cId="2396413636" sldId="1201"/>
        </pc:sldMkLst>
      </pc:sldChg>
      <pc:sldChg chg="del">
        <pc:chgData name="Peachey, Kirsten" userId="e941f46c-06a4-4f0c-b470-d161c4fc35ec" providerId="ADAL" clId="{D6921070-3027-407F-9913-7FB142C642C9}" dt="2024-11-20T22:35:04.830" v="5272" actId="2696"/>
        <pc:sldMkLst>
          <pc:docMk/>
          <pc:sldMk cId="962393396" sldId="1202"/>
        </pc:sldMkLst>
      </pc:sldChg>
      <pc:sldChg chg="del">
        <pc:chgData name="Peachey, Kirsten" userId="e941f46c-06a4-4f0c-b470-d161c4fc35ec" providerId="ADAL" clId="{D6921070-3027-407F-9913-7FB142C642C9}" dt="2024-11-20T22:35:04.830" v="5272" actId="2696"/>
        <pc:sldMkLst>
          <pc:docMk/>
          <pc:sldMk cId="1147570816" sldId="1203"/>
        </pc:sldMkLst>
      </pc:sldChg>
      <pc:sldChg chg="del">
        <pc:chgData name="Peachey, Kirsten" userId="e941f46c-06a4-4f0c-b470-d161c4fc35ec" providerId="ADAL" clId="{D6921070-3027-407F-9913-7FB142C642C9}" dt="2024-11-20T22:35:04.830" v="5272" actId="2696"/>
        <pc:sldMkLst>
          <pc:docMk/>
          <pc:sldMk cId="70730423" sldId="1204"/>
        </pc:sldMkLst>
      </pc:sldChg>
      <pc:sldChg chg="del">
        <pc:chgData name="Peachey, Kirsten" userId="e941f46c-06a4-4f0c-b470-d161c4fc35ec" providerId="ADAL" clId="{D6921070-3027-407F-9913-7FB142C642C9}" dt="2024-11-20T22:35:04.830" v="5272" actId="2696"/>
        <pc:sldMkLst>
          <pc:docMk/>
          <pc:sldMk cId="2667127597" sldId="1205"/>
        </pc:sldMkLst>
      </pc:sldChg>
      <pc:sldChg chg="del">
        <pc:chgData name="Peachey, Kirsten" userId="e941f46c-06a4-4f0c-b470-d161c4fc35ec" providerId="ADAL" clId="{D6921070-3027-407F-9913-7FB142C642C9}" dt="2024-11-20T22:35:04.830" v="5272" actId="2696"/>
        <pc:sldMkLst>
          <pc:docMk/>
          <pc:sldMk cId="15787498" sldId="1207"/>
        </pc:sldMkLst>
      </pc:sldChg>
      <pc:sldChg chg="del">
        <pc:chgData name="Peachey, Kirsten" userId="e941f46c-06a4-4f0c-b470-d161c4fc35ec" providerId="ADAL" clId="{D6921070-3027-407F-9913-7FB142C642C9}" dt="2024-11-20T22:35:04.830" v="5272" actId="2696"/>
        <pc:sldMkLst>
          <pc:docMk/>
          <pc:sldMk cId="866530509" sldId="1208"/>
        </pc:sldMkLst>
      </pc:sldChg>
      <pc:sldChg chg="del">
        <pc:chgData name="Peachey, Kirsten" userId="e941f46c-06a4-4f0c-b470-d161c4fc35ec" providerId="ADAL" clId="{D6921070-3027-407F-9913-7FB142C642C9}" dt="2024-11-20T22:35:04.830" v="5272" actId="2696"/>
        <pc:sldMkLst>
          <pc:docMk/>
          <pc:sldMk cId="3178058882" sldId="1209"/>
        </pc:sldMkLst>
      </pc:sldChg>
      <pc:sldChg chg="del">
        <pc:chgData name="Peachey, Kirsten" userId="e941f46c-06a4-4f0c-b470-d161c4fc35ec" providerId="ADAL" clId="{D6921070-3027-407F-9913-7FB142C642C9}" dt="2024-11-20T22:35:04.830" v="5272" actId="2696"/>
        <pc:sldMkLst>
          <pc:docMk/>
          <pc:sldMk cId="412846282" sldId="1212"/>
        </pc:sldMkLst>
      </pc:sldChg>
      <pc:sldChg chg="del">
        <pc:chgData name="Peachey, Kirsten" userId="e941f46c-06a4-4f0c-b470-d161c4fc35ec" providerId="ADAL" clId="{D6921070-3027-407F-9913-7FB142C642C9}" dt="2024-11-20T22:35:04.830" v="5272" actId="2696"/>
        <pc:sldMkLst>
          <pc:docMk/>
          <pc:sldMk cId="654956988" sldId="1213"/>
        </pc:sldMkLst>
      </pc:sldChg>
      <pc:sldChg chg="del">
        <pc:chgData name="Peachey, Kirsten" userId="e941f46c-06a4-4f0c-b470-d161c4fc35ec" providerId="ADAL" clId="{D6921070-3027-407F-9913-7FB142C642C9}" dt="2024-11-20T22:35:04.830" v="5272" actId="2696"/>
        <pc:sldMkLst>
          <pc:docMk/>
          <pc:sldMk cId="1758058140" sldId="1214"/>
        </pc:sldMkLst>
      </pc:sldChg>
      <pc:sldChg chg="del">
        <pc:chgData name="Peachey, Kirsten" userId="e941f46c-06a4-4f0c-b470-d161c4fc35ec" providerId="ADAL" clId="{D6921070-3027-407F-9913-7FB142C642C9}" dt="2024-11-20T22:35:04.830" v="5272" actId="2696"/>
        <pc:sldMkLst>
          <pc:docMk/>
          <pc:sldMk cId="2777809803" sldId="1215"/>
        </pc:sldMkLst>
      </pc:sldChg>
      <pc:sldChg chg="del">
        <pc:chgData name="Peachey, Kirsten" userId="e941f46c-06a4-4f0c-b470-d161c4fc35ec" providerId="ADAL" clId="{D6921070-3027-407F-9913-7FB142C642C9}" dt="2024-11-20T22:35:04.830" v="5272" actId="2696"/>
        <pc:sldMkLst>
          <pc:docMk/>
          <pc:sldMk cId="227949829" sldId="1216"/>
        </pc:sldMkLst>
      </pc:sldChg>
      <pc:sldChg chg="del">
        <pc:chgData name="Peachey, Kirsten" userId="e941f46c-06a4-4f0c-b470-d161c4fc35ec" providerId="ADAL" clId="{D6921070-3027-407F-9913-7FB142C642C9}" dt="2024-11-20T22:35:04.830" v="5272" actId="2696"/>
        <pc:sldMkLst>
          <pc:docMk/>
          <pc:sldMk cId="2069184294" sldId="1217"/>
        </pc:sldMkLst>
      </pc:sldChg>
      <pc:sldChg chg="del">
        <pc:chgData name="Peachey, Kirsten" userId="e941f46c-06a4-4f0c-b470-d161c4fc35ec" providerId="ADAL" clId="{D6921070-3027-407F-9913-7FB142C642C9}" dt="2024-11-20T22:35:04.830" v="5272" actId="2696"/>
        <pc:sldMkLst>
          <pc:docMk/>
          <pc:sldMk cId="1844301605" sldId="1218"/>
        </pc:sldMkLst>
      </pc:sldChg>
      <pc:sldChg chg="del">
        <pc:chgData name="Peachey, Kirsten" userId="e941f46c-06a4-4f0c-b470-d161c4fc35ec" providerId="ADAL" clId="{D6921070-3027-407F-9913-7FB142C642C9}" dt="2024-11-20T22:35:04.830" v="5272" actId="2696"/>
        <pc:sldMkLst>
          <pc:docMk/>
          <pc:sldMk cId="2034546321" sldId="1219"/>
        </pc:sldMkLst>
      </pc:sldChg>
      <pc:sldChg chg="del">
        <pc:chgData name="Peachey, Kirsten" userId="e941f46c-06a4-4f0c-b470-d161c4fc35ec" providerId="ADAL" clId="{D6921070-3027-407F-9913-7FB142C642C9}" dt="2024-11-20T22:35:04.830" v="5272" actId="2696"/>
        <pc:sldMkLst>
          <pc:docMk/>
          <pc:sldMk cId="1779948757" sldId="1220"/>
        </pc:sldMkLst>
      </pc:sldChg>
      <pc:sldChg chg="del ord">
        <pc:chgData name="Peachey, Kirsten" userId="e941f46c-06a4-4f0c-b470-d161c4fc35ec" providerId="ADAL" clId="{D6921070-3027-407F-9913-7FB142C642C9}" dt="2024-11-20T22:35:04.830" v="5272" actId="2696"/>
        <pc:sldMkLst>
          <pc:docMk/>
          <pc:sldMk cId="3439691328" sldId="1222"/>
        </pc:sldMkLst>
      </pc:sldChg>
      <pc:sldChg chg="addSp delSp modSp add mod ord modClrScheme chgLayout">
        <pc:chgData name="Peachey, Kirsten" userId="e941f46c-06a4-4f0c-b470-d161c4fc35ec" providerId="ADAL" clId="{D6921070-3027-407F-9913-7FB142C642C9}" dt="2024-11-20T22:36:25.876" v="5283" actId="207"/>
        <pc:sldMkLst>
          <pc:docMk/>
          <pc:sldMk cId="2647084101" sldId="1223"/>
        </pc:sldMkLst>
        <pc:spChg chg="mod">
          <ac:chgData name="Peachey, Kirsten" userId="e941f46c-06a4-4f0c-b470-d161c4fc35ec" providerId="ADAL" clId="{D6921070-3027-407F-9913-7FB142C642C9}" dt="2024-11-20T22:36:25.876" v="5283" actId="207"/>
          <ac:spMkLst>
            <pc:docMk/>
            <pc:sldMk cId="2647084101" sldId="1223"/>
            <ac:spMk id="2" creationId="{AB536526-7647-A6CB-F7A1-919AC6A9C0DD}"/>
          </ac:spMkLst>
        </pc:spChg>
        <pc:picChg chg="add del mod">
          <ac:chgData name="Peachey, Kirsten" userId="e941f46c-06a4-4f0c-b470-d161c4fc35ec" providerId="ADAL" clId="{D6921070-3027-407F-9913-7FB142C642C9}" dt="2024-11-16T14:58:31.557" v="3132" actId="478"/>
          <ac:picMkLst>
            <pc:docMk/>
            <pc:sldMk cId="2647084101" sldId="1223"/>
            <ac:picMk id="3" creationId="{56A6B220-0BD5-4B81-8614-09B009D84448}"/>
          </ac:picMkLst>
        </pc:picChg>
        <pc:picChg chg="del">
          <ac:chgData name="Peachey, Kirsten" userId="e941f46c-06a4-4f0c-b470-d161c4fc35ec" providerId="ADAL" clId="{D6921070-3027-407F-9913-7FB142C642C9}" dt="2024-11-14T17:38:56.662" v="13" actId="478"/>
          <ac:picMkLst>
            <pc:docMk/>
            <pc:sldMk cId="2647084101" sldId="1223"/>
            <ac:picMk id="3" creationId="{D4980B1F-6D96-0DAF-1029-B006E4C662B2}"/>
          </ac:picMkLst>
        </pc:picChg>
      </pc:sldChg>
      <pc:sldChg chg="addSp delSp modSp del mod">
        <pc:chgData name="Peachey, Kirsten" userId="e941f46c-06a4-4f0c-b470-d161c4fc35ec" providerId="ADAL" clId="{D6921070-3027-407F-9913-7FB142C642C9}" dt="2024-11-15T21:15:46.546" v="1432" actId="47"/>
        <pc:sldMkLst>
          <pc:docMk/>
          <pc:sldMk cId="841752973" sldId="1224"/>
        </pc:sldMkLst>
        <pc:spChg chg="del mod">
          <ac:chgData name="Peachey, Kirsten" userId="e941f46c-06a4-4f0c-b470-d161c4fc35ec" providerId="ADAL" clId="{D6921070-3027-407F-9913-7FB142C642C9}" dt="2024-11-15T21:13:40.852" v="1414" actId="478"/>
          <ac:spMkLst>
            <pc:docMk/>
            <pc:sldMk cId="841752973" sldId="1224"/>
            <ac:spMk id="5" creationId="{330A0B04-567C-D350-F266-4913C523120F}"/>
          </ac:spMkLst>
        </pc:spChg>
        <pc:grpChg chg="mod">
          <ac:chgData name="Peachey, Kirsten" userId="e941f46c-06a4-4f0c-b470-d161c4fc35ec" providerId="ADAL" clId="{D6921070-3027-407F-9913-7FB142C642C9}" dt="2024-11-15T21:13:15.016" v="1411"/>
          <ac:grpSpMkLst>
            <pc:docMk/>
            <pc:sldMk cId="841752973" sldId="1224"/>
            <ac:grpSpMk id="7" creationId="{5B6949ED-DBB1-112D-5067-55600730DCC6}"/>
          </ac:grpSpMkLst>
        </pc:grpChg>
        <pc:picChg chg="del mod modCrop">
          <ac:chgData name="Peachey, Kirsten" userId="e941f46c-06a4-4f0c-b470-d161c4fc35ec" providerId="ADAL" clId="{D6921070-3027-407F-9913-7FB142C642C9}" dt="2024-11-15T21:15:40.596" v="1430" actId="21"/>
          <ac:picMkLst>
            <pc:docMk/>
            <pc:sldMk cId="841752973" sldId="1224"/>
            <ac:picMk id="3" creationId="{E6A1B2C2-4303-4276-B4CE-1185BA00329E}"/>
          </ac:picMkLst>
        </pc:picChg>
        <pc:inkChg chg="add">
          <ac:chgData name="Peachey, Kirsten" userId="e941f46c-06a4-4f0c-b470-d161c4fc35ec" providerId="ADAL" clId="{D6921070-3027-407F-9913-7FB142C642C9}" dt="2024-11-15T21:12:57.423" v="1406" actId="9405"/>
          <ac:inkMkLst>
            <pc:docMk/>
            <pc:sldMk cId="841752973" sldId="1224"/>
            <ac:inkMk id="2" creationId="{AC4BBA30-3E2F-A7BA-F7E6-DCB534B3A2AD}"/>
          </ac:inkMkLst>
        </pc:inkChg>
        <pc:inkChg chg="add del mod">
          <ac:chgData name="Peachey, Kirsten" userId="e941f46c-06a4-4f0c-b470-d161c4fc35ec" providerId="ADAL" clId="{D6921070-3027-407F-9913-7FB142C642C9}" dt="2024-11-15T21:14:16.999" v="1417" actId="478"/>
          <ac:inkMkLst>
            <pc:docMk/>
            <pc:sldMk cId="841752973" sldId="1224"/>
            <ac:inkMk id="4" creationId="{C99D5D23-C446-89F2-B107-CB3EA90FCFA3}"/>
          </ac:inkMkLst>
        </pc:inkChg>
        <pc:inkChg chg="add del mod">
          <ac:chgData name="Peachey, Kirsten" userId="e941f46c-06a4-4f0c-b470-d161c4fc35ec" providerId="ADAL" clId="{D6921070-3027-407F-9913-7FB142C642C9}" dt="2024-11-15T21:13:15.016" v="1411"/>
          <ac:inkMkLst>
            <pc:docMk/>
            <pc:sldMk cId="841752973" sldId="1224"/>
            <ac:inkMk id="6" creationId="{6702798B-2571-93F2-924C-7EA29B156C06}"/>
          </ac:inkMkLst>
        </pc:inkChg>
      </pc:sldChg>
      <pc:sldChg chg="addSp delSp modSp new del mod modClrScheme chgLayout">
        <pc:chgData name="Peachey, Kirsten" userId="e941f46c-06a4-4f0c-b470-d161c4fc35ec" providerId="ADAL" clId="{D6921070-3027-407F-9913-7FB142C642C9}" dt="2024-11-16T14:56:54.072" v="3093" actId="47"/>
        <pc:sldMkLst>
          <pc:docMk/>
          <pc:sldMk cId="3963484508" sldId="1225"/>
        </pc:sldMkLst>
        <pc:spChg chg="mod ord">
          <ac:chgData name="Peachey, Kirsten" userId="e941f46c-06a4-4f0c-b470-d161c4fc35ec" providerId="ADAL" clId="{D6921070-3027-407F-9913-7FB142C642C9}" dt="2024-11-16T14:56:46.455" v="3091" actId="700"/>
          <ac:spMkLst>
            <pc:docMk/>
            <pc:sldMk cId="3963484508" sldId="1225"/>
            <ac:spMk id="2" creationId="{F5F64329-41FF-A56B-C13C-EB3AB99C084A}"/>
          </ac:spMkLst>
        </pc:spChg>
        <pc:spChg chg="del">
          <ac:chgData name="Peachey, Kirsten" userId="e941f46c-06a4-4f0c-b470-d161c4fc35ec" providerId="ADAL" clId="{D6921070-3027-407F-9913-7FB142C642C9}" dt="2024-11-16T14:56:46.455" v="3091" actId="700"/>
          <ac:spMkLst>
            <pc:docMk/>
            <pc:sldMk cId="3963484508" sldId="1225"/>
            <ac:spMk id="3" creationId="{7B0A1A1C-C155-BD39-1D10-1E68BB69FE07}"/>
          </ac:spMkLst>
        </pc:spChg>
        <pc:picChg chg="add del mod">
          <ac:chgData name="Peachey, Kirsten" userId="e941f46c-06a4-4f0c-b470-d161c4fc35ec" providerId="ADAL" clId="{D6921070-3027-407F-9913-7FB142C642C9}" dt="2024-11-16T14:56:48.786" v="3092" actId="478"/>
          <ac:picMkLst>
            <pc:docMk/>
            <pc:sldMk cId="3963484508" sldId="1225"/>
            <ac:picMk id="4" creationId="{D1D7BF64-789F-442F-5BD4-2BC59D10C68B}"/>
          </ac:picMkLst>
        </pc:picChg>
      </pc:sldChg>
      <pc:sldChg chg="modSp new del mod ord">
        <pc:chgData name="Peachey, Kirsten" userId="e941f46c-06a4-4f0c-b470-d161c4fc35ec" providerId="ADAL" clId="{D6921070-3027-407F-9913-7FB142C642C9}" dt="2024-11-20T22:35:04.830" v="5272" actId="2696"/>
        <pc:sldMkLst>
          <pc:docMk/>
          <pc:sldMk cId="3058776283" sldId="1226"/>
        </pc:sldMkLst>
        <pc:spChg chg="mod">
          <ac:chgData name="Peachey, Kirsten" userId="e941f46c-06a4-4f0c-b470-d161c4fc35ec" providerId="ADAL" clId="{D6921070-3027-407F-9913-7FB142C642C9}" dt="2024-11-15T20:26:32.137" v="1344" actId="403"/>
          <ac:spMkLst>
            <pc:docMk/>
            <pc:sldMk cId="3058776283" sldId="1226"/>
            <ac:spMk id="2" creationId="{3C35B2BD-8A3D-CB9A-6847-9CCE768761BF}"/>
          </ac:spMkLst>
        </pc:spChg>
      </pc:sldChg>
      <pc:sldChg chg="addSp delSp new del mod">
        <pc:chgData name="Peachey, Kirsten" userId="e941f46c-06a4-4f0c-b470-d161c4fc35ec" providerId="ADAL" clId="{D6921070-3027-407F-9913-7FB142C642C9}" dt="2024-11-15T21:07:19.623" v="1371" actId="47"/>
        <pc:sldMkLst>
          <pc:docMk/>
          <pc:sldMk cId="3156072199" sldId="1228"/>
        </pc:sldMkLst>
        <pc:picChg chg="add del">
          <ac:chgData name="Peachey, Kirsten" userId="e941f46c-06a4-4f0c-b470-d161c4fc35ec" providerId="ADAL" clId="{D6921070-3027-407F-9913-7FB142C642C9}" dt="2024-11-15T21:07:05.539" v="1369" actId="478"/>
          <ac:picMkLst>
            <pc:docMk/>
            <pc:sldMk cId="3156072199" sldId="1228"/>
            <ac:picMk id="5" creationId="{D18B56A4-E565-8833-31F3-8C230E38CF35}"/>
          </ac:picMkLst>
        </pc:picChg>
      </pc:sldChg>
      <pc:sldChg chg="addSp delSp modSp new del mod modClrScheme chgLayout">
        <pc:chgData name="Peachey, Kirsten" userId="e941f46c-06a4-4f0c-b470-d161c4fc35ec" providerId="ADAL" clId="{D6921070-3027-407F-9913-7FB142C642C9}" dt="2024-11-15T21:15:25.988" v="1428" actId="47"/>
        <pc:sldMkLst>
          <pc:docMk/>
          <pc:sldMk cId="2058916705" sldId="1229"/>
        </pc:sldMkLst>
        <pc:spChg chg="add mod">
          <ac:chgData name="Peachey, Kirsten" userId="e941f46c-06a4-4f0c-b470-d161c4fc35ec" providerId="ADAL" clId="{D6921070-3027-407F-9913-7FB142C642C9}" dt="2024-11-15T21:10:24.782" v="1384" actId="207"/>
          <ac:spMkLst>
            <pc:docMk/>
            <pc:sldMk cId="2058916705" sldId="1229"/>
            <ac:spMk id="4" creationId="{453F3FF8-6647-D4C6-BB23-7E210F584FBD}"/>
          </ac:spMkLst>
        </pc:spChg>
        <pc:spChg chg="add mod">
          <ac:chgData name="Peachey, Kirsten" userId="e941f46c-06a4-4f0c-b470-d161c4fc35ec" providerId="ADAL" clId="{D6921070-3027-407F-9913-7FB142C642C9}" dt="2024-11-15T21:10:39.176" v="1386" actId="1076"/>
          <ac:spMkLst>
            <pc:docMk/>
            <pc:sldMk cId="2058916705" sldId="1229"/>
            <ac:spMk id="5" creationId="{70A232AC-AC60-DF69-9DAD-2BD25F8C4128}"/>
          </ac:spMkLst>
        </pc:spChg>
        <pc:spChg chg="add mod">
          <ac:chgData name="Peachey, Kirsten" userId="e941f46c-06a4-4f0c-b470-d161c4fc35ec" providerId="ADAL" clId="{D6921070-3027-407F-9913-7FB142C642C9}" dt="2024-11-15T21:10:49.921" v="1389" actId="1076"/>
          <ac:spMkLst>
            <pc:docMk/>
            <pc:sldMk cId="2058916705" sldId="1229"/>
            <ac:spMk id="6" creationId="{49871D14-4017-478D-9299-AE495127340B}"/>
          </ac:spMkLst>
        </pc:spChg>
        <pc:grpChg chg="del mod">
          <ac:chgData name="Peachey, Kirsten" userId="e941f46c-06a4-4f0c-b470-d161c4fc35ec" providerId="ADAL" clId="{D6921070-3027-407F-9913-7FB142C642C9}" dt="2024-11-15T21:11:41.169" v="1397"/>
          <ac:grpSpMkLst>
            <pc:docMk/>
            <pc:sldMk cId="2058916705" sldId="1229"/>
            <ac:grpSpMk id="10" creationId="{42EBCF6B-E19D-F106-6AE7-2B0524C25495}"/>
          </ac:grpSpMkLst>
        </pc:grpChg>
        <pc:grpChg chg="del mod">
          <ac:chgData name="Peachey, Kirsten" userId="e941f46c-06a4-4f0c-b470-d161c4fc35ec" providerId="ADAL" clId="{D6921070-3027-407F-9913-7FB142C642C9}" dt="2024-11-15T21:12:30.750" v="1404"/>
          <ac:grpSpMkLst>
            <pc:docMk/>
            <pc:sldMk cId="2058916705" sldId="1229"/>
            <ac:grpSpMk id="14" creationId="{A8482C8F-81BF-60B9-8679-D024FD7919A6}"/>
          </ac:grpSpMkLst>
        </pc:grpChg>
        <pc:grpChg chg="mod">
          <ac:chgData name="Peachey, Kirsten" userId="e941f46c-06a4-4f0c-b470-d161c4fc35ec" providerId="ADAL" clId="{D6921070-3027-407F-9913-7FB142C642C9}" dt="2024-11-15T21:12:30.750" v="1404"/>
          <ac:grpSpMkLst>
            <pc:docMk/>
            <pc:sldMk cId="2058916705" sldId="1229"/>
            <ac:grpSpMk id="19" creationId="{46D07A37-B308-35CD-F277-5A3FA85C3A94}"/>
          </ac:grpSpMkLst>
        </pc:grpChg>
        <pc:picChg chg="add del mod">
          <ac:chgData name="Peachey, Kirsten" userId="e941f46c-06a4-4f0c-b470-d161c4fc35ec" providerId="ADAL" clId="{D6921070-3027-407F-9913-7FB142C642C9}" dt="2024-11-15T21:09:28.979" v="1376" actId="478"/>
          <ac:picMkLst>
            <pc:docMk/>
            <pc:sldMk cId="2058916705" sldId="1229"/>
            <ac:picMk id="3" creationId="{7928EDA8-EBF5-5C01-2073-C1C5EEAE3B92}"/>
          </ac:picMkLst>
        </pc:picChg>
        <pc:picChg chg="add del mod">
          <ac:chgData name="Peachey, Kirsten" userId="e941f46c-06a4-4f0c-b470-d161c4fc35ec" providerId="ADAL" clId="{D6921070-3027-407F-9913-7FB142C642C9}" dt="2024-11-15T21:15:21.435" v="1426" actId="21"/>
          <ac:picMkLst>
            <pc:docMk/>
            <pc:sldMk cId="2058916705" sldId="1229"/>
            <ac:picMk id="1026" creationId="{81143BE2-CA67-CA82-9037-EC156506E2C8}"/>
          </ac:picMkLst>
        </pc:picChg>
        <pc:inkChg chg="add">
          <ac:chgData name="Peachey, Kirsten" userId="e941f46c-06a4-4f0c-b470-d161c4fc35ec" providerId="ADAL" clId="{D6921070-3027-407F-9913-7FB142C642C9}" dt="2024-11-15T21:10:59.807" v="1390" actId="9405"/>
          <ac:inkMkLst>
            <pc:docMk/>
            <pc:sldMk cId="2058916705" sldId="1229"/>
            <ac:inkMk id="7" creationId="{D19DAF37-DB47-B49C-2D73-DD0619CF2F36}"/>
          </ac:inkMkLst>
        </pc:inkChg>
        <pc:inkChg chg="add mod">
          <ac:chgData name="Peachey, Kirsten" userId="e941f46c-06a4-4f0c-b470-d161c4fc35ec" providerId="ADAL" clId="{D6921070-3027-407F-9913-7FB142C642C9}" dt="2024-11-15T21:12:30.750" v="1404"/>
          <ac:inkMkLst>
            <pc:docMk/>
            <pc:sldMk cId="2058916705" sldId="1229"/>
            <ac:inkMk id="8" creationId="{4F283EAC-3D7B-5CA7-2F3B-1A21739B1518}"/>
          </ac:inkMkLst>
        </pc:inkChg>
        <pc:inkChg chg="add mod">
          <ac:chgData name="Peachey, Kirsten" userId="e941f46c-06a4-4f0c-b470-d161c4fc35ec" providerId="ADAL" clId="{D6921070-3027-407F-9913-7FB142C642C9}" dt="2024-11-15T21:12:30.750" v="1404"/>
          <ac:inkMkLst>
            <pc:docMk/>
            <pc:sldMk cId="2058916705" sldId="1229"/>
            <ac:inkMk id="9" creationId="{03E06D7A-3946-A5B0-E922-7792D246947A}"/>
          </ac:inkMkLst>
        </pc:inkChg>
        <pc:inkChg chg="add">
          <ac:chgData name="Peachey, Kirsten" userId="e941f46c-06a4-4f0c-b470-d161c4fc35ec" providerId="ADAL" clId="{D6921070-3027-407F-9913-7FB142C642C9}" dt="2024-11-15T21:11:23.115" v="1394" actId="9405"/>
          <ac:inkMkLst>
            <pc:docMk/>
            <pc:sldMk cId="2058916705" sldId="1229"/>
            <ac:inkMk id="11" creationId="{7A4B7BD9-D80E-E1D3-6D77-9A71976A8A3B}"/>
          </ac:inkMkLst>
        </pc:inkChg>
        <pc:inkChg chg="add del">
          <ac:chgData name="Peachey, Kirsten" userId="e941f46c-06a4-4f0c-b470-d161c4fc35ec" providerId="ADAL" clId="{D6921070-3027-407F-9913-7FB142C642C9}" dt="2024-11-15T21:11:48.950" v="1398"/>
          <ac:inkMkLst>
            <pc:docMk/>
            <pc:sldMk cId="2058916705" sldId="1229"/>
            <ac:inkMk id="12" creationId="{70361D65-64F1-8A3F-A81E-96678C612F31}"/>
          </ac:inkMkLst>
        </pc:inkChg>
        <pc:inkChg chg="add mod">
          <ac:chgData name="Peachey, Kirsten" userId="e941f46c-06a4-4f0c-b470-d161c4fc35ec" providerId="ADAL" clId="{D6921070-3027-407F-9913-7FB142C642C9}" dt="2024-11-15T21:12:30.750" v="1404"/>
          <ac:inkMkLst>
            <pc:docMk/>
            <pc:sldMk cId="2058916705" sldId="1229"/>
            <ac:inkMk id="13" creationId="{7710CFA5-092F-E0C5-C65D-DB13F3B9D44B}"/>
          </ac:inkMkLst>
        </pc:inkChg>
        <pc:inkChg chg="add del">
          <ac:chgData name="Peachey, Kirsten" userId="e941f46c-06a4-4f0c-b470-d161c4fc35ec" providerId="ADAL" clId="{D6921070-3027-407F-9913-7FB142C642C9}" dt="2024-11-15T21:12:17.011" v="1401"/>
          <ac:inkMkLst>
            <pc:docMk/>
            <pc:sldMk cId="2058916705" sldId="1229"/>
            <ac:inkMk id="15" creationId="{2AE9D9FB-7D3A-E770-D338-C126C7BD0210}"/>
          </ac:inkMkLst>
        </pc:inkChg>
        <pc:inkChg chg="add">
          <ac:chgData name="Peachey, Kirsten" userId="e941f46c-06a4-4f0c-b470-d161c4fc35ec" providerId="ADAL" clId="{D6921070-3027-407F-9913-7FB142C642C9}" dt="2024-11-15T21:12:03.978" v="1400" actId="9405"/>
          <ac:inkMkLst>
            <pc:docMk/>
            <pc:sldMk cId="2058916705" sldId="1229"/>
            <ac:inkMk id="16" creationId="{617F5524-63B6-9BDD-659B-991641DB1608}"/>
          </ac:inkMkLst>
        </pc:inkChg>
        <pc:inkChg chg="add">
          <ac:chgData name="Peachey, Kirsten" userId="e941f46c-06a4-4f0c-b470-d161c4fc35ec" providerId="ADAL" clId="{D6921070-3027-407F-9913-7FB142C642C9}" dt="2024-11-15T21:12:23.750" v="1402" actId="9405"/>
          <ac:inkMkLst>
            <pc:docMk/>
            <pc:sldMk cId="2058916705" sldId="1229"/>
            <ac:inkMk id="17" creationId="{55C5E941-CDB5-9CBC-6EE4-1D10F6CABF5B}"/>
          </ac:inkMkLst>
        </pc:inkChg>
        <pc:inkChg chg="add mod">
          <ac:chgData name="Peachey, Kirsten" userId="e941f46c-06a4-4f0c-b470-d161c4fc35ec" providerId="ADAL" clId="{D6921070-3027-407F-9913-7FB142C642C9}" dt="2024-11-15T21:12:30.750" v="1404"/>
          <ac:inkMkLst>
            <pc:docMk/>
            <pc:sldMk cId="2058916705" sldId="1229"/>
            <ac:inkMk id="18" creationId="{9DA8453E-1B12-7DB9-ECBA-1118445D5EFE}"/>
          </ac:inkMkLst>
        </pc:inkChg>
        <pc:inkChg chg="add">
          <ac:chgData name="Peachey, Kirsten" userId="e941f46c-06a4-4f0c-b470-d161c4fc35ec" providerId="ADAL" clId="{D6921070-3027-407F-9913-7FB142C642C9}" dt="2024-11-15T21:12:35.848" v="1405" actId="9405"/>
          <ac:inkMkLst>
            <pc:docMk/>
            <pc:sldMk cId="2058916705" sldId="1229"/>
            <ac:inkMk id="20" creationId="{94B0D502-8761-66B8-FE83-543114CE45A1}"/>
          </ac:inkMkLst>
        </pc:inkChg>
      </pc:sldChg>
      <pc:sldChg chg="addSp delSp modSp new mod ord">
        <pc:chgData name="Peachey, Kirsten" userId="e941f46c-06a4-4f0c-b470-d161c4fc35ec" providerId="ADAL" clId="{D6921070-3027-407F-9913-7FB142C642C9}" dt="2024-11-18T18:37:33.208" v="3881"/>
        <pc:sldMkLst>
          <pc:docMk/>
          <pc:sldMk cId="529436202" sldId="1230"/>
        </pc:sldMkLst>
        <pc:spChg chg="add mod ord">
          <ac:chgData name="Peachey, Kirsten" userId="e941f46c-06a4-4f0c-b470-d161c4fc35ec" providerId="ADAL" clId="{D6921070-3027-407F-9913-7FB142C642C9}" dt="2024-11-16T14:23:03.281" v="2579" actId="1076"/>
          <ac:spMkLst>
            <pc:docMk/>
            <pc:sldMk cId="529436202" sldId="1230"/>
            <ac:spMk id="10" creationId="{C080522B-6673-A71C-F162-D1BA65AA13CF}"/>
          </ac:spMkLst>
        </pc:spChg>
        <pc:grpChg chg="add mod">
          <ac:chgData name="Peachey, Kirsten" userId="e941f46c-06a4-4f0c-b470-d161c4fc35ec" providerId="ADAL" clId="{D6921070-3027-407F-9913-7FB142C642C9}" dt="2024-11-16T14:23:03.281" v="2579" actId="1076"/>
          <ac:grpSpMkLst>
            <pc:docMk/>
            <pc:sldMk cId="529436202" sldId="1230"/>
            <ac:grpSpMk id="3" creationId="{13C21A17-3A93-3C89-5642-DC2F13C953BA}"/>
          </ac:grpSpMkLst>
        </pc:grpChg>
        <pc:grpChg chg="del mod">
          <ac:chgData name="Peachey, Kirsten" userId="e941f46c-06a4-4f0c-b470-d161c4fc35ec" providerId="ADAL" clId="{D6921070-3027-407F-9913-7FB142C642C9}" dt="2024-11-16T14:20:58.837" v="2553" actId="478"/>
          <ac:grpSpMkLst>
            <pc:docMk/>
            <pc:sldMk cId="529436202" sldId="1230"/>
            <ac:grpSpMk id="9" creationId="{E8C75B13-3255-67A3-4D40-A27B5BB68D6F}"/>
          </ac:grpSpMkLst>
        </pc:grpChg>
        <pc:picChg chg="add mod">
          <ac:chgData name="Peachey, Kirsten" userId="e941f46c-06a4-4f0c-b470-d161c4fc35ec" providerId="ADAL" clId="{D6921070-3027-407F-9913-7FB142C642C9}" dt="2024-11-16T14:23:03.281" v="2579" actId="1076"/>
          <ac:picMkLst>
            <pc:docMk/>
            <pc:sldMk cId="529436202" sldId="1230"/>
            <ac:picMk id="1026" creationId="{81143BE2-CA67-CA82-9037-EC156506E2C8}"/>
          </ac:picMkLst>
        </pc:picChg>
        <pc:inkChg chg="add del">
          <ac:chgData name="Peachey, Kirsten" userId="e941f46c-06a4-4f0c-b470-d161c4fc35ec" providerId="ADAL" clId="{D6921070-3027-407F-9913-7FB142C642C9}" dt="2024-11-16T14:21:03.008" v="2555" actId="478"/>
          <ac:inkMkLst>
            <pc:docMk/>
            <pc:sldMk cId="529436202" sldId="1230"/>
            <ac:inkMk id="2" creationId="{56AAC47B-EE70-B592-A24D-8DAEA887992B}"/>
          </ac:inkMkLst>
        </pc:inkChg>
        <pc:inkChg chg="add del">
          <ac:chgData name="Peachey, Kirsten" userId="e941f46c-06a4-4f0c-b470-d161c4fc35ec" providerId="ADAL" clId="{D6921070-3027-407F-9913-7FB142C642C9}" dt="2024-11-15T21:16:11.567" v="1436"/>
          <ac:inkMkLst>
            <pc:docMk/>
            <pc:sldMk cId="529436202" sldId="1230"/>
            <ac:inkMk id="3" creationId="{81F181BB-6BFC-51C4-7917-B2DAA65A9181}"/>
          </ac:inkMkLst>
        </pc:inkChg>
        <pc:inkChg chg="add del">
          <ac:chgData name="Peachey, Kirsten" userId="e941f46c-06a4-4f0c-b470-d161c4fc35ec" providerId="ADAL" clId="{D6921070-3027-407F-9913-7FB142C642C9}" dt="2024-11-15T21:16:12.279" v="1437"/>
          <ac:inkMkLst>
            <pc:docMk/>
            <pc:sldMk cId="529436202" sldId="1230"/>
            <ac:inkMk id="4" creationId="{A6B8C087-9ABF-D1DA-D35C-07948CF27EB4}"/>
          </ac:inkMkLst>
        </pc:inkChg>
        <pc:inkChg chg="add del">
          <ac:chgData name="Peachey, Kirsten" userId="e941f46c-06a4-4f0c-b470-d161c4fc35ec" providerId="ADAL" clId="{D6921070-3027-407F-9913-7FB142C642C9}" dt="2024-11-16T14:21:00.633" v="2554" actId="478"/>
          <ac:inkMkLst>
            <pc:docMk/>
            <pc:sldMk cId="529436202" sldId="1230"/>
            <ac:inkMk id="5" creationId="{FD0E034F-407E-0BDD-4131-A33E3BA8F6F1}"/>
          </ac:inkMkLst>
        </pc:inkChg>
        <pc:inkChg chg="add mod">
          <ac:chgData name="Peachey, Kirsten" userId="e941f46c-06a4-4f0c-b470-d161c4fc35ec" providerId="ADAL" clId="{D6921070-3027-407F-9913-7FB142C642C9}" dt="2024-11-15T21:16:28.088" v="1442"/>
          <ac:inkMkLst>
            <pc:docMk/>
            <pc:sldMk cId="529436202" sldId="1230"/>
            <ac:inkMk id="6" creationId="{DA2D14A8-673A-4066-30DA-D2B3D4B6061A}"/>
          </ac:inkMkLst>
        </pc:inkChg>
        <pc:inkChg chg="add mod">
          <ac:chgData name="Peachey, Kirsten" userId="e941f46c-06a4-4f0c-b470-d161c4fc35ec" providerId="ADAL" clId="{D6921070-3027-407F-9913-7FB142C642C9}" dt="2024-11-15T21:16:28.088" v="1442"/>
          <ac:inkMkLst>
            <pc:docMk/>
            <pc:sldMk cId="529436202" sldId="1230"/>
            <ac:inkMk id="7" creationId="{E1EB4EB1-BC32-48D2-1148-6824FD154BA4}"/>
          </ac:inkMkLst>
        </pc:inkChg>
        <pc:inkChg chg="add mod">
          <ac:chgData name="Peachey, Kirsten" userId="e941f46c-06a4-4f0c-b470-d161c4fc35ec" providerId="ADAL" clId="{D6921070-3027-407F-9913-7FB142C642C9}" dt="2024-11-15T21:16:28.088" v="1442"/>
          <ac:inkMkLst>
            <pc:docMk/>
            <pc:sldMk cId="529436202" sldId="1230"/>
            <ac:inkMk id="8" creationId="{F40E9E5E-6C27-8D6D-490C-240AE61B9DB3}"/>
          </ac:inkMkLst>
        </pc:inkChg>
      </pc:sldChg>
      <pc:sldChg chg="addSp modSp new mod ord">
        <pc:chgData name="Peachey, Kirsten" userId="e941f46c-06a4-4f0c-b470-d161c4fc35ec" providerId="ADAL" clId="{D6921070-3027-407F-9913-7FB142C642C9}" dt="2024-11-18T18:48:59.820" v="3966" actId="14100"/>
        <pc:sldMkLst>
          <pc:docMk/>
          <pc:sldMk cId="4256727046" sldId="1231"/>
        </pc:sldMkLst>
        <pc:spChg chg="add mod">
          <ac:chgData name="Peachey, Kirsten" userId="e941f46c-06a4-4f0c-b470-d161c4fc35ec" providerId="ADAL" clId="{D6921070-3027-407F-9913-7FB142C642C9}" dt="2024-11-18T18:48:10.557" v="3942" actId="1076"/>
          <ac:spMkLst>
            <pc:docMk/>
            <pc:sldMk cId="4256727046" sldId="1231"/>
            <ac:spMk id="2" creationId="{6E1A0E55-DA1D-7F4F-6A5A-C91A03F554DE}"/>
          </ac:spMkLst>
        </pc:spChg>
        <pc:spChg chg="add mod">
          <ac:chgData name="Peachey, Kirsten" userId="e941f46c-06a4-4f0c-b470-d161c4fc35ec" providerId="ADAL" clId="{D6921070-3027-407F-9913-7FB142C642C9}" dt="2024-11-18T18:48:59.820" v="3966" actId="14100"/>
          <ac:spMkLst>
            <pc:docMk/>
            <pc:sldMk cId="4256727046" sldId="1231"/>
            <ac:spMk id="4" creationId="{97A985A1-EA2F-821C-DA79-9717150406D7}"/>
          </ac:spMkLst>
        </pc:spChg>
        <pc:picChg chg="add mod">
          <ac:chgData name="Peachey, Kirsten" userId="e941f46c-06a4-4f0c-b470-d161c4fc35ec" providerId="ADAL" clId="{D6921070-3027-407F-9913-7FB142C642C9}" dt="2024-11-18T18:38:25.759" v="3887" actId="1076"/>
          <ac:picMkLst>
            <pc:docMk/>
            <pc:sldMk cId="4256727046" sldId="1231"/>
            <ac:picMk id="3" creationId="{E6A1B2C2-4303-4276-B4CE-1185BA00329E}"/>
          </ac:picMkLst>
        </pc:picChg>
      </pc:sldChg>
      <pc:sldChg chg="addSp new ord">
        <pc:chgData name="Peachey, Kirsten" userId="e941f46c-06a4-4f0c-b470-d161c4fc35ec" providerId="ADAL" clId="{D6921070-3027-407F-9913-7FB142C642C9}" dt="2024-11-16T12:59:40.291" v="1514"/>
        <pc:sldMkLst>
          <pc:docMk/>
          <pc:sldMk cId="1803876854" sldId="1232"/>
        </pc:sldMkLst>
        <pc:picChg chg="add">
          <ac:chgData name="Peachey, Kirsten" userId="e941f46c-06a4-4f0c-b470-d161c4fc35ec" providerId="ADAL" clId="{D6921070-3027-407F-9913-7FB142C642C9}" dt="2024-11-15T21:21:21.737" v="1447"/>
          <ac:picMkLst>
            <pc:docMk/>
            <pc:sldMk cId="1803876854" sldId="1232"/>
            <ac:picMk id="2050" creationId="{4B10C17D-AB88-32E5-55C6-332F8EDD87C3}"/>
          </ac:picMkLst>
        </pc:picChg>
      </pc:sldChg>
      <pc:sldChg chg="addSp modSp new del mod modClrScheme chgLayout">
        <pc:chgData name="Peachey, Kirsten" userId="e941f46c-06a4-4f0c-b470-d161c4fc35ec" providerId="ADAL" clId="{D6921070-3027-407F-9913-7FB142C642C9}" dt="2024-11-15T21:23:11.371" v="1454" actId="47"/>
        <pc:sldMkLst>
          <pc:docMk/>
          <pc:sldMk cId="1597887220" sldId="1233"/>
        </pc:sldMkLst>
        <pc:spChg chg="add mod">
          <ac:chgData name="Peachey, Kirsten" userId="e941f46c-06a4-4f0c-b470-d161c4fc35ec" providerId="ADAL" clId="{D6921070-3027-407F-9913-7FB142C642C9}" dt="2024-11-15T21:22:37.152" v="1450" actId="26606"/>
          <ac:spMkLst>
            <pc:docMk/>
            <pc:sldMk cId="1597887220" sldId="1233"/>
            <ac:spMk id="6151" creationId="{AFF44D6C-5EDA-2F82-9D57-06036388FC1E}"/>
          </ac:spMkLst>
        </pc:spChg>
        <pc:spChg chg="add mod">
          <ac:chgData name="Peachey, Kirsten" userId="e941f46c-06a4-4f0c-b470-d161c4fc35ec" providerId="ADAL" clId="{D6921070-3027-407F-9913-7FB142C642C9}" dt="2024-11-15T21:22:37.152" v="1450" actId="26606"/>
          <ac:spMkLst>
            <pc:docMk/>
            <pc:sldMk cId="1597887220" sldId="1233"/>
            <ac:spMk id="6153" creationId="{0C08C0D8-D199-BFD7-DB1E-E57A163BDE77}"/>
          </ac:spMkLst>
        </pc:spChg>
        <pc:picChg chg="add mod">
          <ac:chgData name="Peachey, Kirsten" userId="e941f46c-06a4-4f0c-b470-d161c4fc35ec" providerId="ADAL" clId="{D6921070-3027-407F-9913-7FB142C642C9}" dt="2024-11-15T21:22:52.146" v="1451" actId="27614"/>
          <ac:picMkLst>
            <pc:docMk/>
            <pc:sldMk cId="1597887220" sldId="1233"/>
            <ac:picMk id="6146" creationId="{FD916E05-09B8-4C5B-B801-F66113E96353}"/>
          </ac:picMkLst>
        </pc:picChg>
      </pc:sldChg>
      <pc:sldChg chg="addSp delSp modSp new del mod ord">
        <pc:chgData name="Peachey, Kirsten" userId="e941f46c-06a4-4f0c-b470-d161c4fc35ec" providerId="ADAL" clId="{D6921070-3027-407F-9913-7FB142C642C9}" dt="2024-11-20T20:27:22.021" v="5128" actId="2696"/>
        <pc:sldMkLst>
          <pc:docMk/>
          <pc:sldMk cId="1387329600" sldId="1234"/>
        </pc:sldMkLst>
        <pc:spChg chg="add del mod">
          <ac:chgData name="Peachey, Kirsten" userId="e941f46c-06a4-4f0c-b470-d161c4fc35ec" providerId="ADAL" clId="{D6921070-3027-407F-9913-7FB142C642C9}" dt="2024-11-16T14:23:49.085" v="2582"/>
          <ac:spMkLst>
            <pc:docMk/>
            <pc:sldMk cId="1387329600" sldId="1234"/>
            <ac:spMk id="3" creationId="{58EB80B3-CD82-9127-F4B5-2179FDD7FFFB}"/>
          </ac:spMkLst>
        </pc:spChg>
        <pc:spChg chg="add del mod">
          <ac:chgData name="Peachey, Kirsten" userId="e941f46c-06a4-4f0c-b470-d161c4fc35ec" providerId="ADAL" clId="{D6921070-3027-407F-9913-7FB142C642C9}" dt="2024-11-15T21:25:52.279" v="1469" actId="478"/>
          <ac:spMkLst>
            <pc:docMk/>
            <pc:sldMk cId="1387329600" sldId="1234"/>
            <ac:spMk id="3" creationId="{9AE5D5AA-FAFA-4D1F-1696-0923C3993DD9}"/>
          </ac:spMkLst>
        </pc:spChg>
        <pc:spChg chg="add mod">
          <ac:chgData name="Peachey, Kirsten" userId="e941f46c-06a4-4f0c-b470-d161c4fc35ec" providerId="ADAL" clId="{D6921070-3027-407F-9913-7FB142C642C9}" dt="2024-11-19T00:28:16.611" v="4710" actId="122"/>
          <ac:spMkLst>
            <pc:docMk/>
            <pc:sldMk cId="1387329600" sldId="1234"/>
            <ac:spMk id="4" creationId="{540D6DA1-DED1-6F4A-2D84-C726695267EF}"/>
          </ac:spMkLst>
        </pc:spChg>
        <pc:spChg chg="add del mod">
          <ac:chgData name="Peachey, Kirsten" userId="e941f46c-06a4-4f0c-b470-d161c4fc35ec" providerId="ADAL" clId="{D6921070-3027-407F-9913-7FB142C642C9}" dt="2024-11-20T20:26:19.264" v="4943" actId="21"/>
          <ac:spMkLst>
            <pc:docMk/>
            <pc:sldMk cId="1387329600" sldId="1234"/>
            <ac:spMk id="6" creationId="{76CFFF43-3C72-2D57-6918-E620E21C97C3}"/>
          </ac:spMkLst>
        </pc:spChg>
        <pc:picChg chg="add mod">
          <ac:chgData name="Peachey, Kirsten" userId="e941f46c-06a4-4f0c-b470-d161c4fc35ec" providerId="ADAL" clId="{D6921070-3027-407F-9913-7FB142C642C9}" dt="2024-11-16T14:31:30.827" v="2781" actId="1076"/>
          <ac:picMkLst>
            <pc:docMk/>
            <pc:sldMk cId="1387329600" sldId="1234"/>
            <ac:picMk id="2" creationId="{0CC66C1E-0405-B03B-5449-80F14358D7B8}"/>
          </ac:picMkLst>
        </pc:picChg>
        <pc:picChg chg="add del mod">
          <ac:chgData name="Peachey, Kirsten" userId="e941f46c-06a4-4f0c-b470-d161c4fc35ec" providerId="ADAL" clId="{D6921070-3027-407F-9913-7FB142C642C9}" dt="2024-11-16T14:26:23.878" v="2708" actId="478"/>
          <ac:picMkLst>
            <pc:docMk/>
            <pc:sldMk cId="1387329600" sldId="1234"/>
            <ac:picMk id="7170" creationId="{75DCB25A-F26E-6911-70E6-4EC2CF68B793}"/>
          </ac:picMkLst>
        </pc:picChg>
      </pc:sldChg>
      <pc:sldChg chg="addSp delSp modSp new del mod">
        <pc:chgData name="Peachey, Kirsten" userId="e941f46c-06a4-4f0c-b470-d161c4fc35ec" providerId="ADAL" clId="{D6921070-3027-407F-9913-7FB142C642C9}" dt="2024-11-16T14:23:57.936" v="2583" actId="47"/>
        <pc:sldMkLst>
          <pc:docMk/>
          <pc:sldMk cId="1268737406" sldId="1235"/>
        </pc:sldMkLst>
        <pc:spChg chg="add mod">
          <ac:chgData name="Peachey, Kirsten" userId="e941f46c-06a4-4f0c-b470-d161c4fc35ec" providerId="ADAL" clId="{D6921070-3027-407F-9913-7FB142C642C9}" dt="2024-11-16T14:15:36.267" v="2521"/>
          <ac:spMkLst>
            <pc:docMk/>
            <pc:sldMk cId="1268737406" sldId="1235"/>
            <ac:spMk id="2" creationId="{3F511017-975F-3884-355B-C3E8C4638558}"/>
          </ac:spMkLst>
        </pc:spChg>
        <pc:spChg chg="add mod">
          <ac:chgData name="Peachey, Kirsten" userId="e941f46c-06a4-4f0c-b470-d161c4fc35ec" providerId="ADAL" clId="{D6921070-3027-407F-9913-7FB142C642C9}" dt="2024-11-16T14:16:07.299" v="2529"/>
          <ac:spMkLst>
            <pc:docMk/>
            <pc:sldMk cId="1268737406" sldId="1235"/>
            <ac:spMk id="5" creationId="{991BB8CA-E1C1-0942-04B4-1CEDD1834C74}"/>
          </ac:spMkLst>
        </pc:spChg>
        <pc:spChg chg="add mod">
          <ac:chgData name="Peachey, Kirsten" userId="e941f46c-06a4-4f0c-b470-d161c4fc35ec" providerId="ADAL" clId="{D6921070-3027-407F-9913-7FB142C642C9}" dt="2024-11-16T14:17:06.615" v="2535" actId="14100"/>
          <ac:spMkLst>
            <pc:docMk/>
            <pc:sldMk cId="1268737406" sldId="1235"/>
            <ac:spMk id="6" creationId="{94DFA8AB-E262-A064-E3B6-BC0E4DB69AED}"/>
          </ac:spMkLst>
        </pc:spChg>
        <pc:picChg chg="add del mod">
          <ac:chgData name="Peachey, Kirsten" userId="e941f46c-06a4-4f0c-b470-d161c4fc35ec" providerId="ADAL" clId="{D6921070-3027-407F-9913-7FB142C642C9}" dt="2024-11-16T14:16:45.341" v="2532" actId="478"/>
          <ac:picMkLst>
            <pc:docMk/>
            <pc:sldMk cId="1268737406" sldId="1235"/>
            <ac:picMk id="3" creationId="{B1D37C2E-92BB-5DB2-7EDB-E7717B71575B}"/>
          </ac:picMkLst>
        </pc:picChg>
        <pc:picChg chg="add mod">
          <ac:chgData name="Peachey, Kirsten" userId="e941f46c-06a4-4f0c-b470-d161c4fc35ec" providerId="ADAL" clId="{D6921070-3027-407F-9913-7FB142C642C9}" dt="2024-11-16T14:16:18.171" v="2531" actId="14100"/>
          <ac:picMkLst>
            <pc:docMk/>
            <pc:sldMk cId="1268737406" sldId="1235"/>
            <ac:picMk id="4" creationId="{2DF7448A-CCB0-2664-10C0-3E56F5DB749F}"/>
          </ac:picMkLst>
        </pc:picChg>
      </pc:sldChg>
      <pc:sldChg chg="addSp modSp new del mod">
        <pc:chgData name="Peachey, Kirsten" userId="e941f46c-06a4-4f0c-b470-d161c4fc35ec" providerId="ADAL" clId="{D6921070-3027-407F-9913-7FB142C642C9}" dt="2024-11-16T14:10:33.316" v="2503" actId="47"/>
        <pc:sldMkLst>
          <pc:docMk/>
          <pc:sldMk cId="1360359092" sldId="1235"/>
        </pc:sldMkLst>
        <pc:spChg chg="add mod">
          <ac:chgData name="Peachey, Kirsten" userId="e941f46c-06a4-4f0c-b470-d161c4fc35ec" providerId="ADAL" clId="{D6921070-3027-407F-9913-7FB142C642C9}" dt="2024-11-16T13:30:24.975" v="2405" actId="6549"/>
          <ac:spMkLst>
            <pc:docMk/>
            <pc:sldMk cId="1360359092" sldId="1235"/>
            <ac:spMk id="2" creationId="{E84C9CCB-D310-80E0-A4F7-24C769DCA822}"/>
          </ac:spMkLst>
        </pc:spChg>
        <pc:spChg chg="add mod ord">
          <ac:chgData name="Peachey, Kirsten" userId="e941f46c-06a4-4f0c-b470-d161c4fc35ec" providerId="ADAL" clId="{D6921070-3027-407F-9913-7FB142C642C9}" dt="2024-11-16T13:30:52.577" v="2408" actId="1076"/>
          <ac:spMkLst>
            <pc:docMk/>
            <pc:sldMk cId="1360359092" sldId="1235"/>
            <ac:spMk id="3" creationId="{5610906D-C01E-A790-885F-6F98B29DC1A3}"/>
          </ac:spMkLst>
        </pc:spChg>
        <pc:spChg chg="add mod">
          <ac:chgData name="Peachey, Kirsten" userId="e941f46c-06a4-4f0c-b470-d161c4fc35ec" providerId="ADAL" clId="{D6921070-3027-407F-9913-7FB142C642C9}" dt="2024-11-16T13:28:19.220" v="2236" actId="14100"/>
          <ac:spMkLst>
            <pc:docMk/>
            <pc:sldMk cId="1360359092" sldId="1235"/>
            <ac:spMk id="6" creationId="{28AE30C3-9B84-0E65-E6DA-D926FCB05599}"/>
          </ac:spMkLst>
        </pc:spChg>
        <pc:spChg chg="add mod">
          <ac:chgData name="Peachey, Kirsten" userId="e941f46c-06a4-4f0c-b470-d161c4fc35ec" providerId="ADAL" clId="{D6921070-3027-407F-9913-7FB142C642C9}" dt="2024-11-16T13:30:37.800" v="2407" actId="1076"/>
          <ac:spMkLst>
            <pc:docMk/>
            <pc:sldMk cId="1360359092" sldId="1235"/>
            <ac:spMk id="12" creationId="{FAFD7F0F-C3A1-61D2-30DC-4C9A927E10FC}"/>
          </ac:spMkLst>
        </pc:spChg>
        <pc:spChg chg="add mod">
          <ac:chgData name="Peachey, Kirsten" userId="e941f46c-06a4-4f0c-b470-d161c4fc35ec" providerId="ADAL" clId="{D6921070-3027-407F-9913-7FB142C642C9}" dt="2024-11-16T13:32:15.239" v="2502" actId="20577"/>
          <ac:spMkLst>
            <pc:docMk/>
            <pc:sldMk cId="1360359092" sldId="1235"/>
            <ac:spMk id="15" creationId="{1BF8A2DD-2AC8-128B-548C-CC052D68953B}"/>
          </ac:spMkLst>
        </pc:spChg>
        <pc:picChg chg="add mod ord">
          <ac:chgData name="Peachey, Kirsten" userId="e941f46c-06a4-4f0c-b470-d161c4fc35ec" providerId="ADAL" clId="{D6921070-3027-407F-9913-7FB142C642C9}" dt="2024-11-16T13:27:09.911" v="2144" actId="1076"/>
          <ac:picMkLst>
            <pc:docMk/>
            <pc:sldMk cId="1360359092" sldId="1235"/>
            <ac:picMk id="14" creationId="{06252B27-0C33-8025-4491-AA6A55C68646}"/>
          </ac:picMkLst>
        </pc:picChg>
        <pc:cxnChg chg="add mod">
          <ac:chgData name="Peachey, Kirsten" userId="e941f46c-06a4-4f0c-b470-d161c4fc35ec" providerId="ADAL" clId="{D6921070-3027-407F-9913-7FB142C642C9}" dt="2024-11-16T13:31:31.097" v="2426" actId="1076"/>
          <ac:cxnSpMkLst>
            <pc:docMk/>
            <pc:sldMk cId="1360359092" sldId="1235"/>
            <ac:cxnSpMk id="5" creationId="{F4E0DDF5-1236-BC43-CD01-072B2120275A}"/>
          </ac:cxnSpMkLst>
        </pc:cxnChg>
      </pc:sldChg>
      <pc:sldChg chg="addSp modSp new mod">
        <pc:chgData name="Peachey, Kirsten" userId="e941f46c-06a4-4f0c-b470-d161c4fc35ec" providerId="ADAL" clId="{D6921070-3027-407F-9913-7FB142C642C9}" dt="2024-11-18T11:53:49.577" v="3256" actId="14100"/>
        <pc:sldMkLst>
          <pc:docMk/>
          <pc:sldMk cId="3901056575" sldId="1235"/>
        </pc:sldMkLst>
        <pc:picChg chg="add mod">
          <ac:chgData name="Peachey, Kirsten" userId="e941f46c-06a4-4f0c-b470-d161c4fc35ec" providerId="ADAL" clId="{D6921070-3027-407F-9913-7FB142C642C9}" dt="2024-11-18T11:53:49.577" v="3256" actId="14100"/>
          <ac:picMkLst>
            <pc:docMk/>
            <pc:sldMk cId="3901056575" sldId="1235"/>
            <ac:picMk id="3" creationId="{ECD11F7E-FFFC-8B83-06D9-B8187B428B63}"/>
          </ac:picMkLst>
        </pc:picChg>
      </pc:sldChg>
      <pc:sldChg chg="delSp modSp new mod">
        <pc:chgData name="Peachey, Kirsten" userId="e941f46c-06a4-4f0c-b470-d161c4fc35ec" providerId="ADAL" clId="{D6921070-3027-407F-9913-7FB142C642C9}" dt="2024-11-19T00:26:34.232" v="4700" actId="1076"/>
        <pc:sldMkLst>
          <pc:docMk/>
          <pc:sldMk cId="2131001407" sldId="1236"/>
        </pc:sldMkLst>
        <pc:spChg chg="mod">
          <ac:chgData name="Peachey, Kirsten" userId="e941f46c-06a4-4f0c-b470-d161c4fc35ec" providerId="ADAL" clId="{D6921070-3027-407F-9913-7FB142C642C9}" dt="2024-11-19T00:26:34.232" v="4700" actId="1076"/>
          <ac:spMkLst>
            <pc:docMk/>
            <pc:sldMk cId="2131001407" sldId="1236"/>
            <ac:spMk id="2" creationId="{8265923A-3ACE-7EC2-387B-71E33C127944}"/>
          </ac:spMkLst>
        </pc:spChg>
        <pc:spChg chg="del">
          <ac:chgData name="Peachey, Kirsten" userId="e941f46c-06a4-4f0c-b470-d161c4fc35ec" providerId="ADAL" clId="{D6921070-3027-407F-9913-7FB142C642C9}" dt="2024-11-18T12:04:33.328" v="3421" actId="478"/>
          <ac:spMkLst>
            <pc:docMk/>
            <pc:sldMk cId="2131001407" sldId="1236"/>
            <ac:spMk id="3" creationId="{4D7FDD2A-4C37-BD02-C0AE-FDC9EA0DDB60}"/>
          </ac:spMkLst>
        </pc:spChg>
      </pc:sldChg>
      <pc:sldChg chg="addSp modSp new">
        <pc:chgData name="Peachey, Kirsten" userId="e941f46c-06a4-4f0c-b470-d161c4fc35ec" providerId="ADAL" clId="{D6921070-3027-407F-9913-7FB142C642C9}" dt="2024-11-18T19:39:22.519" v="3972" actId="14100"/>
        <pc:sldMkLst>
          <pc:docMk/>
          <pc:sldMk cId="3738384558" sldId="1237"/>
        </pc:sldMkLst>
        <pc:picChg chg="add mod">
          <ac:chgData name="Peachey, Kirsten" userId="e941f46c-06a4-4f0c-b470-d161c4fc35ec" providerId="ADAL" clId="{D6921070-3027-407F-9913-7FB142C642C9}" dt="2024-11-18T19:39:22.519" v="3972" actId="14100"/>
          <ac:picMkLst>
            <pc:docMk/>
            <pc:sldMk cId="3738384558" sldId="1237"/>
            <ac:picMk id="1026" creationId="{941F67D2-BEF1-FEAD-E0A7-27830C3796C2}"/>
          </ac:picMkLst>
        </pc:picChg>
      </pc:sldChg>
      <pc:sldChg chg="addSp delSp modSp new mod">
        <pc:chgData name="Peachey, Kirsten" userId="e941f46c-06a4-4f0c-b470-d161c4fc35ec" providerId="ADAL" clId="{D6921070-3027-407F-9913-7FB142C642C9}" dt="2024-11-20T22:36:40.283" v="5286" actId="207"/>
        <pc:sldMkLst>
          <pc:docMk/>
          <pc:sldMk cId="2221861008" sldId="1238"/>
        </pc:sldMkLst>
        <pc:spChg chg="add mod">
          <ac:chgData name="Peachey, Kirsten" userId="e941f46c-06a4-4f0c-b470-d161c4fc35ec" providerId="ADAL" clId="{D6921070-3027-407F-9913-7FB142C642C9}" dt="2024-11-20T22:36:40.283" v="5286" actId="207"/>
          <ac:spMkLst>
            <pc:docMk/>
            <pc:sldMk cId="2221861008" sldId="1238"/>
            <ac:spMk id="2" creationId="{B7251F7E-A9B1-E697-2955-8F47AD9F58CB}"/>
          </ac:spMkLst>
        </pc:spChg>
        <pc:spChg chg="add del mod">
          <ac:chgData name="Peachey, Kirsten" userId="e941f46c-06a4-4f0c-b470-d161c4fc35ec" providerId="ADAL" clId="{D6921070-3027-407F-9913-7FB142C642C9}" dt="2024-11-19T00:19:52.746" v="4476" actId="478"/>
          <ac:spMkLst>
            <pc:docMk/>
            <pc:sldMk cId="2221861008" sldId="1238"/>
            <ac:spMk id="5" creationId="{ECC99960-992B-ECBC-D159-0567CE31CE43}"/>
          </ac:spMkLst>
        </pc:spChg>
        <pc:spChg chg="add mod">
          <ac:chgData name="Peachey, Kirsten" userId="e941f46c-06a4-4f0c-b470-d161c4fc35ec" providerId="ADAL" clId="{D6921070-3027-407F-9913-7FB142C642C9}" dt="2024-11-19T00:20:08.716" v="4479" actId="1076"/>
          <ac:spMkLst>
            <pc:docMk/>
            <pc:sldMk cId="2221861008" sldId="1238"/>
            <ac:spMk id="10" creationId="{0D58C4EA-5E5D-4E92-7339-BE37787046A2}"/>
          </ac:spMkLst>
        </pc:spChg>
        <pc:picChg chg="add del mod">
          <ac:chgData name="Peachey, Kirsten" userId="e941f46c-06a4-4f0c-b470-d161c4fc35ec" providerId="ADAL" clId="{D6921070-3027-407F-9913-7FB142C642C9}" dt="2024-11-19T00:17:43.501" v="4288" actId="478"/>
          <ac:picMkLst>
            <pc:docMk/>
            <pc:sldMk cId="2221861008" sldId="1238"/>
            <ac:picMk id="4" creationId="{C2D80FDD-C45F-6039-78FA-1ED356B40D7F}"/>
          </ac:picMkLst>
        </pc:picChg>
        <pc:picChg chg="add del mod">
          <ac:chgData name="Peachey, Kirsten" userId="e941f46c-06a4-4f0c-b470-d161c4fc35ec" providerId="ADAL" clId="{D6921070-3027-407F-9913-7FB142C642C9}" dt="2024-11-19T00:17:45.422" v="4289" actId="478"/>
          <ac:picMkLst>
            <pc:docMk/>
            <pc:sldMk cId="2221861008" sldId="1238"/>
            <ac:picMk id="7" creationId="{C5067ADB-0D0C-1806-DEA0-0778ED46A115}"/>
          </ac:picMkLst>
        </pc:picChg>
        <pc:picChg chg="add mod">
          <ac:chgData name="Peachey, Kirsten" userId="e941f46c-06a4-4f0c-b470-d161c4fc35ec" providerId="ADAL" clId="{D6921070-3027-407F-9913-7FB142C642C9}" dt="2024-11-19T00:20:17.350" v="4481" actId="1076"/>
          <ac:picMkLst>
            <pc:docMk/>
            <pc:sldMk cId="2221861008" sldId="1238"/>
            <ac:picMk id="9" creationId="{3DE97E44-7D0C-4168-B64A-9FABB378D437}"/>
          </ac:picMkLst>
        </pc:picChg>
        <pc:picChg chg="add mod">
          <ac:chgData name="Peachey, Kirsten" userId="e941f46c-06a4-4f0c-b470-d161c4fc35ec" providerId="ADAL" clId="{D6921070-3027-407F-9913-7FB142C642C9}" dt="2024-11-19T00:20:13.618" v="4480" actId="1076"/>
          <ac:picMkLst>
            <pc:docMk/>
            <pc:sldMk cId="2221861008" sldId="1238"/>
            <ac:picMk id="11" creationId="{853A54D8-2441-9C00-FE67-6A9DC0EB621F}"/>
          </ac:picMkLst>
        </pc:picChg>
      </pc:sldChg>
      <pc:sldChg chg="addSp modSp new mod">
        <pc:chgData name="Peachey, Kirsten" userId="e941f46c-06a4-4f0c-b470-d161c4fc35ec" providerId="ADAL" clId="{D6921070-3027-407F-9913-7FB142C642C9}" dt="2024-11-20T22:38:05.354" v="5297" actId="207"/>
        <pc:sldMkLst>
          <pc:docMk/>
          <pc:sldMk cId="1805554668" sldId="1239"/>
        </pc:sldMkLst>
        <pc:spChg chg="add mod">
          <ac:chgData name="Peachey, Kirsten" userId="e941f46c-06a4-4f0c-b470-d161c4fc35ec" providerId="ADAL" clId="{D6921070-3027-407F-9913-7FB142C642C9}" dt="2024-11-20T22:38:05.354" v="5297" actId="207"/>
          <ac:spMkLst>
            <pc:docMk/>
            <pc:sldMk cId="1805554668" sldId="1239"/>
            <ac:spMk id="2" creationId="{9C24E734-A306-5303-ED57-80F9A6A782E3}"/>
          </ac:spMkLst>
        </pc:spChg>
      </pc:sldChg>
      <pc:sldChg chg="addSp new del mod">
        <pc:chgData name="Peachey, Kirsten" userId="e941f46c-06a4-4f0c-b470-d161c4fc35ec" providerId="ADAL" clId="{D6921070-3027-407F-9913-7FB142C642C9}" dt="2024-11-20T20:38:56.363" v="5132" actId="47"/>
        <pc:sldMkLst>
          <pc:docMk/>
          <pc:sldMk cId="1822548672" sldId="1240"/>
        </pc:sldMkLst>
        <pc:spChg chg="add">
          <ac:chgData name="Peachey, Kirsten" userId="e941f46c-06a4-4f0c-b470-d161c4fc35ec" providerId="ADAL" clId="{D6921070-3027-407F-9913-7FB142C642C9}" dt="2024-11-20T20:38:28.308" v="5131" actId="22"/>
          <ac:spMkLst>
            <pc:docMk/>
            <pc:sldMk cId="1822548672" sldId="1240"/>
            <ac:spMk id="3" creationId="{DC3D5A6C-2BBE-FDC9-36FE-4727D80BE0DB}"/>
          </ac:spMkLst>
        </pc:spChg>
      </pc:sldChg>
      <pc:sldChg chg="addSp modSp new mod modClrScheme chgLayout">
        <pc:chgData name="Peachey, Kirsten" userId="e941f46c-06a4-4f0c-b470-d161c4fc35ec" providerId="ADAL" clId="{D6921070-3027-407F-9913-7FB142C642C9}" dt="2024-11-20T22:38:01.217" v="5296" actId="207"/>
        <pc:sldMkLst>
          <pc:docMk/>
          <pc:sldMk cId="3437624212" sldId="1240"/>
        </pc:sldMkLst>
        <pc:spChg chg="add mod ord">
          <ac:chgData name="Peachey, Kirsten" userId="e941f46c-06a4-4f0c-b470-d161c4fc35ec" providerId="ADAL" clId="{D6921070-3027-407F-9913-7FB142C642C9}" dt="2024-11-20T22:23:26.905" v="5243" actId="1076"/>
          <ac:spMkLst>
            <pc:docMk/>
            <pc:sldMk cId="3437624212" sldId="1240"/>
            <ac:spMk id="3" creationId="{AB32E4DC-A88D-7596-5EA1-7E77967D57D4}"/>
          </ac:spMkLst>
        </pc:spChg>
        <pc:spChg chg="add mod">
          <ac:chgData name="Peachey, Kirsten" userId="e941f46c-06a4-4f0c-b470-d161c4fc35ec" providerId="ADAL" clId="{D6921070-3027-407F-9913-7FB142C642C9}" dt="2024-11-20T22:38:01.217" v="5296" actId="207"/>
          <ac:spMkLst>
            <pc:docMk/>
            <pc:sldMk cId="3437624212" sldId="1240"/>
            <ac:spMk id="4" creationId="{7EFC0172-76CD-878D-CCAC-570E9DA1ED0D}"/>
          </ac:spMkLst>
        </pc:spChg>
        <pc:picChg chg="add mod ord">
          <ac:chgData name="Peachey, Kirsten" userId="e941f46c-06a4-4f0c-b470-d161c4fc35ec" providerId="ADAL" clId="{D6921070-3027-407F-9913-7FB142C642C9}" dt="2024-11-20T22:23:43.683" v="5245" actId="14100"/>
          <ac:picMkLst>
            <pc:docMk/>
            <pc:sldMk cId="3437624212" sldId="1240"/>
            <ac:picMk id="6" creationId="{8D809E2A-62C4-C988-DD66-E7A3ACC65F8B}"/>
          </ac:picMkLst>
        </pc:picChg>
      </pc:sldChg>
      <pc:sldChg chg="modSp del mod">
        <pc:chgData name="Peachey, Kirsten" userId="e941f46c-06a4-4f0c-b470-d161c4fc35ec" providerId="ADAL" clId="{D6921070-3027-407F-9913-7FB142C642C9}" dt="2024-11-20T22:41:59.733" v="5333" actId="121"/>
        <pc:sldMkLst>
          <pc:docMk/>
          <pc:sldMk cId="3876072835" sldId="1241"/>
        </pc:sldMkLst>
        <pc:spChg chg="mod">
          <ac:chgData name="Peachey, Kirsten" userId="e941f46c-06a4-4f0c-b470-d161c4fc35ec" providerId="ADAL" clId="{D6921070-3027-407F-9913-7FB142C642C9}" dt="2024-11-20T22:41:51.780" v="5332" actId="1076"/>
          <ac:spMkLst>
            <pc:docMk/>
            <pc:sldMk cId="3876072835" sldId="1241"/>
            <ac:spMk id="2" creationId="{848CD77A-573B-2833-7947-9D402C3B154F}"/>
          </ac:spMkLst>
        </pc:spChg>
        <pc:spChg chg="mod">
          <ac:chgData name="Peachey, Kirsten" userId="e941f46c-06a4-4f0c-b470-d161c4fc35ec" providerId="ADAL" clId="{D6921070-3027-407F-9913-7FB142C642C9}" dt="2024-11-20T22:41:59.733" v="5333" actId="121"/>
          <ac:spMkLst>
            <pc:docMk/>
            <pc:sldMk cId="3876072835" sldId="1241"/>
            <ac:spMk id="3" creationId="{FC11AB0A-148D-8AFF-8D48-54D179F8E802}"/>
          </ac:spMkLst>
        </pc:spChg>
      </pc:sldChg>
      <pc:sldChg chg="del">
        <pc:chgData name="Peachey, Kirsten" userId="e941f46c-06a4-4f0c-b470-d161c4fc35ec" providerId="ADAL" clId="{D6921070-3027-407F-9913-7FB142C642C9}" dt="2024-11-20T22:32:38.986" v="5252"/>
        <pc:sldMkLst>
          <pc:docMk/>
          <pc:sldMk cId="1328916129" sldId="1242"/>
        </pc:sldMkLst>
      </pc:sldChg>
      <pc:sldChg chg="del">
        <pc:chgData name="Peachey, Kirsten" userId="e941f46c-06a4-4f0c-b470-d161c4fc35ec" providerId="ADAL" clId="{D6921070-3027-407F-9913-7FB142C642C9}" dt="2024-11-20T22:32:38.986" v="5252"/>
        <pc:sldMkLst>
          <pc:docMk/>
          <pc:sldMk cId="518857016" sldId="1243"/>
        </pc:sldMkLst>
      </pc:sldChg>
      <pc:sldChg chg="del">
        <pc:chgData name="Peachey, Kirsten" userId="e941f46c-06a4-4f0c-b470-d161c4fc35ec" providerId="ADAL" clId="{D6921070-3027-407F-9913-7FB142C642C9}" dt="2024-11-20T22:32:38.986" v="5252"/>
        <pc:sldMkLst>
          <pc:docMk/>
          <pc:sldMk cId="946266344" sldId="1244"/>
        </pc:sldMkLst>
      </pc:sldChg>
      <pc:sldChg chg="del">
        <pc:chgData name="Peachey, Kirsten" userId="e941f46c-06a4-4f0c-b470-d161c4fc35ec" providerId="ADAL" clId="{D6921070-3027-407F-9913-7FB142C642C9}" dt="2024-11-20T22:32:38.986" v="5252"/>
        <pc:sldMkLst>
          <pc:docMk/>
          <pc:sldMk cId="0" sldId="1245"/>
        </pc:sldMkLst>
      </pc:sldChg>
      <pc:sldChg chg="modSp del mod">
        <pc:chgData name="Peachey, Kirsten" userId="e941f46c-06a4-4f0c-b470-d161c4fc35ec" providerId="ADAL" clId="{D6921070-3027-407F-9913-7FB142C642C9}" dt="2024-11-20T22:34:30.205" v="5271" actId="1076"/>
        <pc:sldMkLst>
          <pc:docMk/>
          <pc:sldMk cId="0" sldId="1246"/>
        </pc:sldMkLst>
        <pc:spChg chg="mod">
          <ac:chgData name="Peachey, Kirsten" userId="e941f46c-06a4-4f0c-b470-d161c4fc35ec" providerId="ADAL" clId="{D6921070-3027-407F-9913-7FB142C642C9}" dt="2024-11-20T22:34:30.205" v="5271" actId="1076"/>
          <ac:spMkLst>
            <pc:docMk/>
            <pc:sldMk cId="0" sldId="1246"/>
            <ac:spMk id="4" creationId="{00000000-0000-0000-0000-000000000000}"/>
          </ac:spMkLst>
        </pc:spChg>
      </pc:sldChg>
      <pc:sldChg chg="del">
        <pc:chgData name="Peachey, Kirsten" userId="e941f46c-06a4-4f0c-b470-d161c4fc35ec" providerId="ADAL" clId="{D6921070-3027-407F-9913-7FB142C642C9}" dt="2024-11-20T22:32:38.986" v="5252"/>
        <pc:sldMkLst>
          <pc:docMk/>
          <pc:sldMk cId="3071736928" sldId="1247"/>
        </pc:sldMkLst>
      </pc:sldChg>
      <pc:sldChg chg="addSp modSp new mod">
        <pc:chgData name="Peachey, Kirsten" userId="e941f46c-06a4-4f0c-b470-d161c4fc35ec" providerId="ADAL" clId="{D6921070-3027-407F-9913-7FB142C642C9}" dt="2024-11-20T22:34:03.689" v="5270" actId="20577"/>
        <pc:sldMkLst>
          <pc:docMk/>
          <pc:sldMk cId="906097879" sldId="1248"/>
        </pc:sldMkLst>
        <pc:spChg chg="add mod">
          <ac:chgData name="Peachey, Kirsten" userId="e941f46c-06a4-4f0c-b470-d161c4fc35ec" providerId="ADAL" clId="{D6921070-3027-407F-9913-7FB142C642C9}" dt="2024-11-20T22:34:03.689" v="5270" actId="20577"/>
          <ac:spMkLst>
            <pc:docMk/>
            <pc:sldMk cId="906097879" sldId="1248"/>
            <ac:spMk id="2" creationId="{4413D195-7486-845E-468F-2807C9CAE7F9}"/>
          </ac:spMkLst>
        </pc:spChg>
      </pc:sldChg>
      <pc:sldChg chg="del">
        <pc:chgData name="Peachey, Kirsten" userId="e941f46c-06a4-4f0c-b470-d161c4fc35ec" providerId="ADAL" clId="{D6921070-3027-407F-9913-7FB142C642C9}" dt="2024-11-20T22:32:38.011" v="5250"/>
        <pc:sldMkLst>
          <pc:docMk/>
          <pc:sldMk cId="1897768774" sldId="1248"/>
        </pc:sldMkLst>
      </pc:sldChg>
      <pc:sldMasterChg chg="delSldLayout">
        <pc:chgData name="Peachey, Kirsten" userId="e941f46c-06a4-4f0c-b470-d161c4fc35ec" providerId="ADAL" clId="{D6921070-3027-407F-9913-7FB142C642C9}" dt="2024-11-20T22:35:04.830" v="5272" actId="2696"/>
        <pc:sldMasterMkLst>
          <pc:docMk/>
          <pc:sldMasterMk cId="2259392598" sldId="2147483669"/>
        </pc:sldMasterMkLst>
        <pc:sldLayoutChg chg="del">
          <pc:chgData name="Peachey, Kirsten" userId="e941f46c-06a4-4f0c-b470-d161c4fc35ec" providerId="ADAL" clId="{D6921070-3027-407F-9913-7FB142C642C9}" dt="2024-11-20T22:35:04.830" v="5272" actId="2696"/>
          <pc:sldLayoutMkLst>
            <pc:docMk/>
            <pc:sldMasterMk cId="2259392598" sldId="2147483669"/>
            <pc:sldLayoutMk cId="601421262" sldId="2147483713"/>
          </pc:sldLayoutMkLst>
        </pc:sldLayoutChg>
        <pc:sldLayoutChg chg="del">
          <pc:chgData name="Peachey, Kirsten" userId="e941f46c-06a4-4f0c-b470-d161c4fc35ec" providerId="ADAL" clId="{D6921070-3027-407F-9913-7FB142C642C9}" dt="2024-11-20T22:35:04.830" v="5272" actId="2696"/>
          <pc:sldLayoutMkLst>
            <pc:docMk/>
            <pc:sldMasterMk cId="2259392598" sldId="2147483669"/>
            <pc:sldLayoutMk cId="417176020" sldId="2147483714"/>
          </pc:sldLayoutMkLst>
        </pc:sldLayoutChg>
      </pc:sldMasterChg>
      <pc:sldMasterChg chg="delSldLayout">
        <pc:chgData name="Peachey, Kirsten" userId="e941f46c-06a4-4f0c-b470-d161c4fc35ec" providerId="ADAL" clId="{D6921070-3027-407F-9913-7FB142C642C9}" dt="2024-11-15T21:07:19.623" v="1371" actId="47"/>
        <pc:sldMasterMkLst>
          <pc:docMk/>
          <pc:sldMasterMk cId="1359769591" sldId="2147483715"/>
        </pc:sldMasterMkLst>
        <pc:sldLayoutChg chg="del">
          <pc:chgData name="Peachey, Kirsten" userId="e941f46c-06a4-4f0c-b470-d161c4fc35ec" providerId="ADAL" clId="{D6921070-3027-407F-9913-7FB142C642C9}" dt="2024-11-15T21:07:19.623" v="1371" actId="47"/>
          <pc:sldLayoutMkLst>
            <pc:docMk/>
            <pc:sldMasterMk cId="1359769591" sldId="2147483715"/>
            <pc:sldLayoutMk cId="1612047506" sldId="2147483737"/>
          </pc:sldLayoutMkLst>
        </pc:sldLayoutChg>
      </pc:sldMasterChg>
    </pc:docChg>
  </pc:docChgLst>
</pc:chgInfo>
</file>

<file path=ppt/comments/modernComment_2F1_CA60C405.xml><?xml version="1.0" encoding="utf-8"?>
<p188:cmLst xmlns:a="http://schemas.openxmlformats.org/drawingml/2006/main" xmlns:r="http://schemas.openxmlformats.org/officeDocument/2006/relationships" xmlns:p188="http://schemas.microsoft.com/office/powerpoint/2018/8/main">
  <p188:cm id="{8121D405-4CCD-41D9-8E61-BCDEEAA2F5B3}" authorId="{6BE2FC71-D221-C149-15D0-1B6DD93A23FA}" created="2024-08-30T20:38:17.425">
    <ac:txMkLst xmlns:ac="http://schemas.microsoft.com/office/drawing/2013/main/command">
      <pc:docMk xmlns:pc="http://schemas.microsoft.com/office/powerpoint/2013/main/command"/>
      <pc:sldMk xmlns:pc="http://schemas.microsoft.com/office/powerpoint/2013/main/command" cId="3395339269" sldId="753"/>
      <ac:spMk id="14" creationId="{4AA15AF9-25B5-41B8-9FD5-4CBC8CE72415}"/>
      <ac:txMk cp="0" len="40">
        <ac:context len="41" hash="1445369597"/>
      </ac:txMk>
    </ac:txMkLst>
    <p188:pos x="8864590" y="297484"/>
    <p188:txBody>
      <a:bodyPr/>
      <a:lstStyle/>
      <a:p>
        <a:r>
          <a:rPr lang="en-US"/>
          <a:t>Consider substituting or adding the word "toxic stress"  this might be a bridge to the discussion of types of trauma.</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0FDFDDDD-99E6-4F20-8B16-EE2360240447}" type="datetimeFigureOut">
              <a:rPr lang="en-US" smtClean="0"/>
              <a:t>11/19/2024</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05CA483E-DAFD-489B-BD6B-6D6D4DEE4C25}" type="slidenum">
              <a:rPr lang="en-US" smtClean="0"/>
              <a:t>‹#›</a:t>
            </a:fld>
            <a:endParaRPr lang="en-US"/>
          </a:p>
        </p:txBody>
      </p:sp>
    </p:spTree>
    <p:extLst>
      <p:ext uri="{BB962C8B-B14F-4D97-AF65-F5344CB8AC3E}">
        <p14:creationId xmlns:p14="http://schemas.microsoft.com/office/powerpoint/2010/main" val="3715304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05CA483E-DAFD-489B-BD6B-6D6D4DEE4C25}"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62976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400" marR="0" lvl="0" indent="0" defTabSz="914400" eaLnBrk="1" fontAlgn="auto" latinLnBrk="0" hangingPunct="1">
              <a:lnSpc>
                <a:spcPct val="100000"/>
              </a:lnSpc>
              <a:spcBef>
                <a:spcPts val="400"/>
              </a:spcBef>
              <a:spcAft>
                <a:spcPts val="0"/>
              </a:spcAft>
              <a:buClrTx/>
              <a:buSzTx/>
              <a:buFontTx/>
              <a:buNone/>
              <a:tabLst/>
              <a:defRPr/>
            </a:pPr>
            <a:r>
              <a:rPr kumimoji="0" lang="en-US" sz="1050" b="1" i="1" u="none" strike="noStrike" kern="0" cap="none" spc="0" normalizeH="0" baseline="0" noProof="0" dirty="0">
                <a:ln>
                  <a:noFill/>
                </a:ln>
                <a:solidFill>
                  <a:sysClr val="windowText" lastClr="000000"/>
                </a:solidFill>
                <a:effectLst/>
                <a:uLnTx/>
                <a:uFillTx/>
                <a:latin typeface="Arial"/>
                <a:cs typeface="Arial"/>
              </a:rPr>
              <a:t>Presenter</a:t>
            </a:r>
            <a:r>
              <a:rPr kumimoji="0" lang="en-US" sz="1050" b="1" i="1" u="none" strike="noStrike" kern="0" cap="none" spc="-40" normalizeH="0" baseline="0" noProof="0" dirty="0">
                <a:ln>
                  <a:noFill/>
                </a:ln>
                <a:solidFill>
                  <a:sysClr val="windowText" lastClr="000000"/>
                </a:solidFill>
                <a:effectLst/>
                <a:uLnTx/>
                <a:uFillTx/>
                <a:latin typeface="Arial"/>
                <a:cs typeface="Arial"/>
              </a:rPr>
              <a:t> </a:t>
            </a:r>
            <a:r>
              <a:rPr kumimoji="0" lang="en-US" sz="1050" b="1" i="1" u="none" strike="noStrike" kern="0" cap="none" spc="-10" normalizeH="0" baseline="0" noProof="0" dirty="0">
                <a:ln>
                  <a:noFill/>
                </a:ln>
                <a:solidFill>
                  <a:sysClr val="windowText" lastClr="000000"/>
                </a:solidFill>
                <a:effectLst/>
                <a:uLnTx/>
                <a:uFillTx/>
                <a:latin typeface="Arial"/>
                <a:cs typeface="Arial"/>
              </a:rPr>
              <a:t>Notes</a:t>
            </a:r>
            <a:endParaRPr kumimoji="0" lang="en-US" sz="1050" b="0" i="0" u="none" strike="noStrike" kern="0" cap="none" spc="0" normalizeH="0" baseline="0" noProof="0" dirty="0">
              <a:ln>
                <a:noFill/>
              </a:ln>
              <a:solidFill>
                <a:sysClr val="windowText" lastClr="000000"/>
              </a:solidFill>
              <a:effectLst/>
              <a:uLnTx/>
              <a:uFillTx/>
              <a:latin typeface="Arial"/>
              <a:cs typeface="Arial"/>
            </a:endParaRPr>
          </a:p>
          <a:p>
            <a:pPr marL="25400" marR="0" lvl="0" indent="0" defTabSz="914400" eaLnBrk="1" fontAlgn="auto" latinLnBrk="0" hangingPunct="1">
              <a:lnSpc>
                <a:spcPct val="100000"/>
              </a:lnSpc>
              <a:spcBef>
                <a:spcPts val="40"/>
              </a:spcBef>
              <a:spcAft>
                <a:spcPts val="0"/>
              </a:spcAft>
              <a:buClrTx/>
              <a:buSzTx/>
              <a:buFontTx/>
              <a:buNone/>
              <a:tabLst/>
              <a:defRPr/>
            </a:pPr>
            <a:r>
              <a:rPr kumimoji="0" lang="en-US" sz="1050" b="0" i="1" u="none" strike="noStrike" kern="0" cap="none" spc="-10" normalizeH="0" baseline="0" noProof="0" dirty="0">
                <a:ln>
                  <a:noFill/>
                </a:ln>
                <a:solidFill>
                  <a:sysClr val="windowText" lastClr="000000"/>
                </a:solidFill>
                <a:effectLst/>
                <a:uLnTx/>
                <a:uFillTx/>
                <a:latin typeface="Arial"/>
                <a:cs typeface="Arial"/>
              </a:rPr>
              <a:t>2024-08-</a:t>
            </a:r>
            <a:r>
              <a:rPr kumimoji="0" lang="en-US" sz="1050" b="0" i="1" u="none" strike="noStrike" kern="0" cap="none" spc="0" normalizeH="0" baseline="0" noProof="0" dirty="0">
                <a:ln>
                  <a:noFill/>
                </a:ln>
                <a:solidFill>
                  <a:sysClr val="windowText" lastClr="000000"/>
                </a:solidFill>
                <a:effectLst/>
                <a:uLnTx/>
                <a:uFillTx/>
                <a:latin typeface="Arial"/>
                <a:cs typeface="Arial"/>
              </a:rPr>
              <a:t>29</a:t>
            </a:r>
            <a:r>
              <a:rPr kumimoji="0" lang="en-US" sz="1050" b="0" i="1" u="none" strike="noStrike" kern="0" cap="none" spc="35" normalizeH="0" baseline="0" noProof="0" dirty="0">
                <a:ln>
                  <a:noFill/>
                </a:ln>
                <a:solidFill>
                  <a:sysClr val="windowText" lastClr="000000"/>
                </a:solidFill>
                <a:effectLst/>
                <a:uLnTx/>
                <a:uFillTx/>
                <a:latin typeface="Arial"/>
                <a:cs typeface="Arial"/>
              </a:rPr>
              <a:t> </a:t>
            </a:r>
            <a:r>
              <a:rPr kumimoji="0" lang="en-US" sz="1050" b="0" i="1" u="none" strike="noStrike" kern="0" cap="none" spc="-10" normalizeH="0" baseline="0" noProof="0" dirty="0">
                <a:ln>
                  <a:noFill/>
                </a:ln>
                <a:solidFill>
                  <a:sysClr val="windowText" lastClr="000000"/>
                </a:solidFill>
                <a:effectLst/>
                <a:uLnTx/>
                <a:uFillTx/>
                <a:latin typeface="Arial"/>
                <a:cs typeface="Arial"/>
              </a:rPr>
              <a:t>13:50:28</a:t>
            </a:r>
            <a:endParaRPr kumimoji="0" lang="en-US" sz="1050" b="0" i="0" u="none" strike="noStrike" kern="0" cap="none" spc="0" normalizeH="0" baseline="0" noProof="0" dirty="0">
              <a:ln>
                <a:noFill/>
              </a:ln>
              <a:solidFill>
                <a:sysClr val="windowText" lastClr="000000"/>
              </a:solidFill>
              <a:effectLst/>
              <a:uLnTx/>
              <a:uFillTx/>
              <a:latin typeface="Arial"/>
              <a:cs typeface="Arial"/>
            </a:endParaRPr>
          </a:p>
          <a:p>
            <a:pPr marL="25400" marR="0" lvl="0" indent="0" defTabSz="914400" eaLnBrk="1" fontAlgn="auto" latinLnBrk="0" hangingPunct="1">
              <a:lnSpc>
                <a:spcPct val="100000"/>
              </a:lnSpc>
              <a:spcBef>
                <a:spcPts val="40"/>
              </a:spcBef>
              <a:spcAft>
                <a:spcPts val="0"/>
              </a:spcAft>
              <a:buClrTx/>
              <a:buSzTx/>
              <a:buFontTx/>
              <a:buNone/>
              <a:tabLst/>
              <a:defRPr/>
            </a:pPr>
            <a:r>
              <a:rPr kumimoji="0" lang="en-US" sz="1200" b="0" i="0" u="none" strike="noStrike" kern="0" cap="none" spc="-10" normalizeH="0" baseline="0" noProof="0" dirty="0">
                <a:ln>
                  <a:noFill/>
                </a:ln>
                <a:solidFill>
                  <a:sysClr val="windowText" lastClr="000000"/>
                </a:solidFill>
                <a:effectLst/>
                <a:uLnTx/>
                <a:uFillTx/>
                <a:latin typeface="Arial"/>
                <a:cs typeface="Arial"/>
              </a:rPr>
              <a:t>-------------------------------------------</a:t>
            </a:r>
            <a:r>
              <a:rPr kumimoji="0" lang="en-US" sz="1200" b="0" i="0" u="none" strike="noStrike" kern="0" cap="none" spc="-50" normalizeH="0" baseline="0" noProof="0" dirty="0">
                <a:ln>
                  <a:noFill/>
                </a:ln>
                <a:solidFill>
                  <a:sysClr val="windowText" lastClr="000000"/>
                </a:solidFill>
                <a:effectLst/>
                <a:uLnTx/>
                <a:uFillTx/>
                <a:latin typeface="Arial"/>
                <a:cs typeface="Arial"/>
              </a:rPr>
              <a:t>-</a:t>
            </a:r>
            <a:endParaRPr kumimoji="0" lang="en-US" sz="1200" b="0" i="0" u="none" strike="noStrike" kern="0" cap="none" spc="0" normalizeH="0" baseline="0" noProof="0" dirty="0">
              <a:ln>
                <a:noFill/>
              </a:ln>
              <a:solidFill>
                <a:sysClr val="windowText" lastClr="000000"/>
              </a:solidFill>
              <a:effectLst/>
              <a:uLnTx/>
              <a:uFillTx/>
              <a:latin typeface="Arial"/>
              <a:cs typeface="Arial"/>
            </a:endParaRPr>
          </a:p>
          <a:p>
            <a:pPr marL="25400" marR="0" lvl="0" indent="0" defTabSz="914400" eaLnBrk="1" fontAlgn="auto" latinLnBrk="0" hangingPunct="1">
              <a:lnSpc>
                <a:spcPct val="100000"/>
              </a:lnSpc>
              <a:spcBef>
                <a:spcPts val="4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Arial"/>
                <a:cs typeface="Arial"/>
              </a:rPr>
              <a:t>The scientific debate </a:t>
            </a:r>
            <a:r>
              <a:rPr kumimoji="0" lang="en-US" sz="1200" b="0" i="0" u="none" strike="noStrike" kern="0" cap="none" spc="-20" normalizeH="0" baseline="0" noProof="0" dirty="0">
                <a:ln>
                  <a:noFill/>
                </a:ln>
                <a:solidFill>
                  <a:sysClr val="windowText" lastClr="000000"/>
                </a:solidFill>
                <a:effectLst/>
                <a:uLnTx/>
                <a:uFillTx/>
                <a:latin typeface="Arial"/>
                <a:cs typeface="Arial"/>
              </a:rPr>
              <a:t>over</a:t>
            </a:r>
            <a:r>
              <a:rPr kumimoji="0" lang="en-US" sz="1200" b="0" i="0" u="none" strike="noStrike" kern="0" cap="none" spc="500" normalizeH="0" baseline="0" noProof="0" dirty="0">
                <a:ln>
                  <a:noFill/>
                </a:ln>
                <a:solidFill>
                  <a:sysClr val="windowText" lastClr="000000"/>
                </a:solidFill>
                <a:effectLst/>
                <a:uLnTx/>
                <a:uFillTx/>
                <a:latin typeface="Arial"/>
                <a:cs typeface="Arial"/>
              </a:rPr>
              <a:t> </a:t>
            </a:r>
            <a:r>
              <a:rPr kumimoji="0" lang="en-US" sz="1200" b="0" i="0" u="none" strike="noStrike" kern="0" cap="none" spc="0" normalizeH="0" baseline="0" noProof="0" dirty="0">
                <a:ln>
                  <a:noFill/>
                </a:ln>
                <a:solidFill>
                  <a:sysClr val="windowText" lastClr="000000"/>
                </a:solidFill>
                <a:effectLst/>
                <a:uLnTx/>
                <a:uFillTx/>
                <a:latin typeface="Arial"/>
                <a:cs typeface="Arial"/>
              </a:rPr>
              <a:t>nurture vs. nurture is </a:t>
            </a:r>
            <a:r>
              <a:rPr kumimoji="0" lang="en-US" sz="1200" b="0" i="0" u="none" strike="noStrike" kern="0" cap="none" spc="-10" normalizeH="0" baseline="0" noProof="0" dirty="0">
                <a:ln>
                  <a:noFill/>
                </a:ln>
                <a:solidFill>
                  <a:sysClr val="windowText" lastClr="000000"/>
                </a:solidFill>
                <a:effectLst/>
                <a:uLnTx/>
                <a:uFillTx/>
                <a:latin typeface="Arial"/>
                <a:cs typeface="Arial"/>
              </a:rPr>
              <a:t>over. </a:t>
            </a:r>
            <a:r>
              <a:rPr kumimoji="0" lang="en-US" sz="1200" b="0" i="0" u="none" strike="noStrike" kern="0" cap="none" spc="0" normalizeH="0" baseline="0" noProof="0" dirty="0">
                <a:ln>
                  <a:noFill/>
                </a:ln>
                <a:solidFill>
                  <a:sysClr val="windowText" lastClr="000000"/>
                </a:solidFill>
                <a:effectLst/>
                <a:uLnTx/>
                <a:uFillTx/>
                <a:latin typeface="Arial"/>
                <a:cs typeface="Arial"/>
              </a:rPr>
              <a:t>We know now that the </a:t>
            </a:r>
            <a:r>
              <a:rPr kumimoji="0" lang="en-US" sz="1200" b="0" i="0" u="none" strike="noStrike" kern="0" cap="none" spc="-10" normalizeH="0" baseline="0" noProof="0" dirty="0" err="1">
                <a:ln>
                  <a:noFill/>
                </a:ln>
                <a:solidFill>
                  <a:sysClr val="windowText" lastClr="000000"/>
                </a:solidFill>
                <a:effectLst/>
                <a:uLnTx/>
                <a:uFillTx/>
                <a:latin typeface="Arial"/>
                <a:cs typeface="Arial"/>
              </a:rPr>
              <a:t>memory</a:t>
            </a:r>
            <a:r>
              <a:rPr kumimoji="0" lang="en-US" sz="1200" b="0" i="0" u="none" strike="noStrike" kern="0" cap="none" spc="0" normalizeH="0" baseline="0" noProof="0" dirty="0" err="1">
                <a:ln>
                  <a:noFill/>
                </a:ln>
                <a:solidFill>
                  <a:sysClr val="windowText" lastClr="000000"/>
                </a:solidFill>
                <a:effectLst/>
                <a:uLnTx/>
                <a:uFillTx/>
                <a:latin typeface="Arial"/>
                <a:cs typeface="Arial"/>
              </a:rPr>
              <a:t>of</a:t>
            </a:r>
            <a:r>
              <a:rPr kumimoji="0" lang="en-US" sz="1200" b="0" i="0" u="none" strike="noStrike" kern="0" cap="none" spc="0" normalizeH="0" baseline="0" noProof="0" dirty="0">
                <a:ln>
                  <a:noFill/>
                </a:ln>
                <a:solidFill>
                  <a:sysClr val="windowText" lastClr="000000"/>
                </a:solidFill>
                <a:effectLst/>
                <a:uLnTx/>
                <a:uFillTx/>
                <a:latin typeface="Arial"/>
                <a:cs typeface="Arial"/>
              </a:rPr>
              <a:t> childhood experience -- </a:t>
            </a:r>
            <a:r>
              <a:rPr kumimoji="0" lang="en-US" sz="1200" b="0" i="0" u="none" strike="noStrike" kern="0" cap="none" spc="-25" normalizeH="0" baseline="0" noProof="0" dirty="0">
                <a:ln>
                  <a:noFill/>
                </a:ln>
                <a:solidFill>
                  <a:sysClr val="windowText" lastClr="000000"/>
                </a:solidFill>
                <a:effectLst/>
                <a:uLnTx/>
                <a:uFillTx/>
                <a:latin typeface="Arial"/>
                <a:cs typeface="Arial"/>
              </a:rPr>
              <a:t>is </a:t>
            </a:r>
            <a:r>
              <a:rPr kumimoji="0" lang="en-US" sz="1200" b="0" i="0" u="none" strike="noStrike" kern="0" cap="none" spc="0" normalizeH="0" baseline="0" noProof="0" dirty="0">
                <a:ln>
                  <a:noFill/>
                </a:ln>
                <a:solidFill>
                  <a:sysClr val="windowText" lastClr="000000"/>
                </a:solidFill>
                <a:effectLst/>
                <a:uLnTx/>
                <a:uFillTx/>
                <a:latin typeface="Arial"/>
                <a:cs typeface="Arial"/>
              </a:rPr>
              <a:t>stored in our bodies, and not </a:t>
            </a:r>
            <a:r>
              <a:rPr kumimoji="0" lang="en-US" sz="1200" b="0" i="0" u="none" strike="noStrike" kern="0" cap="none" spc="-20" normalizeH="0" baseline="0" noProof="0" dirty="0">
                <a:ln>
                  <a:noFill/>
                </a:ln>
                <a:solidFill>
                  <a:sysClr val="windowText" lastClr="000000"/>
                </a:solidFill>
                <a:effectLst/>
                <a:uLnTx/>
                <a:uFillTx/>
                <a:latin typeface="Arial"/>
                <a:cs typeface="Arial"/>
              </a:rPr>
              <a:t>just </a:t>
            </a:r>
            <a:r>
              <a:rPr kumimoji="0" lang="en-US" sz="1200" b="0" i="0" u="none" strike="noStrike" kern="0" cap="none" spc="0" normalizeH="0" baseline="0" noProof="0" dirty="0">
                <a:ln>
                  <a:noFill/>
                </a:ln>
                <a:solidFill>
                  <a:sysClr val="windowText" lastClr="000000"/>
                </a:solidFill>
                <a:effectLst/>
                <a:uLnTx/>
                <a:uFillTx/>
                <a:latin typeface="Arial"/>
                <a:cs typeface="Arial"/>
              </a:rPr>
              <a:t>our </a:t>
            </a:r>
            <a:r>
              <a:rPr kumimoji="0" lang="en-US" sz="1200" b="0" i="0" u="none" strike="noStrike" kern="0" cap="none" spc="-10" normalizeH="0" baseline="0" noProof="0" dirty="0">
                <a:ln>
                  <a:noFill/>
                </a:ln>
                <a:solidFill>
                  <a:sysClr val="windowText" lastClr="000000"/>
                </a:solidFill>
                <a:effectLst/>
                <a:uLnTx/>
                <a:uFillTx/>
                <a:latin typeface="Arial"/>
                <a:cs typeface="Arial"/>
              </a:rPr>
              <a:t>minds. </a:t>
            </a:r>
            <a:endParaRPr kumimoji="0" lang="en-US" sz="1200" b="0" i="0" u="none" strike="noStrike" kern="0" cap="none" spc="0" normalizeH="0" baseline="0" noProof="0" dirty="0">
              <a:ln>
                <a:noFill/>
              </a:ln>
              <a:solidFill>
                <a:sysClr val="windowText" lastClr="000000"/>
              </a:solidFill>
              <a:effectLst/>
              <a:uLnTx/>
              <a:uFillTx/>
              <a:latin typeface="Arial"/>
              <a:cs typeface="Arial"/>
            </a:endParaRPr>
          </a:p>
          <a:p>
            <a:r>
              <a:rPr lang="en-US" dirty="0"/>
              <a:t>From that first spark of life, as cells divide and form a tiny human being, experience has a profound impact on who we are and who we will become. </a:t>
            </a:r>
          </a:p>
          <a:p>
            <a:r>
              <a:rPr lang="en-US" dirty="0"/>
              <a:t> </a:t>
            </a:r>
          </a:p>
          <a:p>
            <a:r>
              <a:rPr lang="en-US" dirty="0"/>
              <a:t>In the past couple of decades, there has been an explosion of new understanding – beginning with the Adverse Childhood Experience, or “ACE” Study – about how and why adversity and trauma can reliably predict risks for mental, physical, behavioral health and productivity in the population.</a:t>
            </a:r>
          </a:p>
          <a:p>
            <a:r>
              <a:rPr lang="en-US" dirty="0"/>
              <a:t> </a:t>
            </a:r>
          </a:p>
          <a:p>
            <a:r>
              <a:rPr lang="en-US" dirty="0"/>
              <a:t>This is great news! What’s predictable is preventable – because of recent discoveries in neuroscience, epigenetics, epidemiology, and resilience studies, we can understand how protection, prevention, and resilience promotion can profoundly improve health, safety &amp; productivity, and reduce public and private costs now and for generations to come. </a:t>
            </a:r>
          </a:p>
          <a:p>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fld id="{05CA483E-DAFD-489B-BD6B-6D6D4DEE4C25}" type="slidenum">
              <a:rPr lang="en-US" smtClean="0"/>
              <a:t>17</a:t>
            </a:fld>
            <a:endParaRPr lang="en-US"/>
          </a:p>
        </p:txBody>
      </p:sp>
    </p:spTree>
    <p:extLst>
      <p:ext uri="{BB962C8B-B14F-4D97-AF65-F5344CB8AC3E}">
        <p14:creationId xmlns:p14="http://schemas.microsoft.com/office/powerpoint/2010/main" val="1317425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C17E71D0-9962-A7E0-1188-2449C0856D14}"/>
              </a:ext>
            </a:extLst>
          </p:cNvPr>
          <p:cNvSpPr>
            <a:spLocks noGrp="1" noRot="1" noChangeAspect="1" noTextEdit="1"/>
          </p:cNvSpPr>
          <p:nvPr>
            <p:ph type="sldImg"/>
          </p:nvPr>
        </p:nvSpPr>
        <p:spPr>
          <a:ln/>
        </p:spPr>
      </p:sp>
      <p:sp>
        <p:nvSpPr>
          <p:cNvPr id="15363" name="Notes Placeholder 2">
            <a:extLst>
              <a:ext uri="{FF2B5EF4-FFF2-40B4-BE49-F238E27FC236}">
                <a16:creationId xmlns:a16="http://schemas.microsoft.com/office/drawing/2014/main" id="{EF9D3241-BAA3-5668-E861-F083E1E46A0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These ratios are based on the original data. This slide highlights the assertion that chronic diseases occur as a result of  high risk behaviors often initiated in adolescence. </a:t>
            </a:r>
          </a:p>
        </p:txBody>
      </p:sp>
      <p:sp>
        <p:nvSpPr>
          <p:cNvPr id="15364" name="Slide Number Placeholder 3">
            <a:extLst>
              <a:ext uri="{FF2B5EF4-FFF2-40B4-BE49-F238E27FC236}">
                <a16:creationId xmlns:a16="http://schemas.microsoft.com/office/drawing/2014/main" id="{CF0F5509-84F3-65DC-4928-B882004F5BA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5B89F14-BCA7-4CB3-AEAE-E5A0B2D970A8}" type="slidenum">
              <a:rPr lang="en-US" altLang="en-US"/>
              <a:pPr>
                <a:spcBef>
                  <a:spcPct val="0"/>
                </a:spcBef>
              </a:pPr>
              <a:t>20</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973138"/>
            <a:ext cx="5486400" cy="3086100"/>
          </a:xfrm>
        </p:spPr>
      </p:sp>
      <p:sp>
        <p:nvSpPr>
          <p:cNvPr id="3" name="Notes Placeholder 2"/>
          <p:cNvSpPr>
            <a:spLocks noGrp="1"/>
          </p:cNvSpPr>
          <p:nvPr>
            <p:ph type="body" idx="1"/>
          </p:nvPr>
        </p:nvSpPr>
        <p:spPr/>
        <p:txBody>
          <a:bodyPr/>
          <a:lstStyle/>
          <a:p>
            <a:endParaRPr lang="en-US" dirty="0"/>
          </a:p>
          <a:p>
            <a:r>
              <a:rPr lang="en-US" dirty="0"/>
              <a:t>Now we will talk about the things related to the impacts of trauma and how this happens.</a:t>
            </a:r>
          </a:p>
          <a:p>
            <a:endParaRPr lang="en-US" dirty="0"/>
          </a:p>
          <a:p>
            <a:r>
              <a:rPr lang="en-US" dirty="0"/>
              <a:t>The traumatic experiences we go through impact our mind, body, relationships, and spirit.</a:t>
            </a:r>
          </a:p>
          <a:p>
            <a:endParaRPr lang="en-US" dirty="0"/>
          </a:p>
          <a:p>
            <a:r>
              <a:rPr lang="en-US" dirty="0"/>
              <a:t>But,</a:t>
            </a:r>
            <a:r>
              <a:rPr lang="en-US" baseline="0" dirty="0"/>
              <a:t> the </a:t>
            </a:r>
            <a:r>
              <a:rPr lang="en-US" dirty="0"/>
              <a:t>experiences that are positive/supportive also impact our mind, body, relationships, spirit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515655-C74F-9745-9FE2-56B3FBDB21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5202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CD515655-C74F-9745-9FE2-56B3FBDB213A}" type="slidenum">
              <a:rPr lang="en-US" smtClean="0"/>
              <a:t>23</a:t>
            </a:fld>
            <a:endParaRPr lang="en-US"/>
          </a:p>
        </p:txBody>
      </p:sp>
    </p:spTree>
    <p:extLst>
      <p:ext uri="{BB962C8B-B14F-4D97-AF65-F5344CB8AC3E}">
        <p14:creationId xmlns:p14="http://schemas.microsoft.com/office/powerpoint/2010/main" val="1195063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CD515655-C74F-9745-9FE2-56B3FBDB213A}" type="slidenum">
              <a:rPr lang="en-US" smtClean="0"/>
              <a:t>24</a:t>
            </a:fld>
            <a:endParaRPr lang="en-US"/>
          </a:p>
        </p:txBody>
      </p:sp>
    </p:spTree>
    <p:extLst>
      <p:ext uri="{BB962C8B-B14F-4D97-AF65-F5344CB8AC3E}">
        <p14:creationId xmlns:p14="http://schemas.microsoft.com/office/powerpoint/2010/main" val="17272178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515655-C74F-9745-9FE2-56B3FBDB213A}" type="slidenum">
              <a:rPr lang="en-US" smtClean="0"/>
              <a:t>27</a:t>
            </a:fld>
            <a:endParaRPr lang="en-US"/>
          </a:p>
        </p:txBody>
      </p:sp>
    </p:spTree>
    <p:extLst>
      <p:ext uri="{BB962C8B-B14F-4D97-AF65-F5344CB8AC3E}">
        <p14:creationId xmlns:p14="http://schemas.microsoft.com/office/powerpoint/2010/main" val="431054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This is an illustration of how trauma / stress affects your genetic function, depends on our experiences.</a:t>
            </a:r>
          </a:p>
          <a:p>
            <a:endParaRPr lang="en-US" dirty="0"/>
          </a:p>
          <a:p>
            <a:r>
              <a:rPr lang="en-US" dirty="0"/>
              <a:t>Generational stress and trauma is passed down from your grandmother to you.</a:t>
            </a:r>
          </a:p>
          <a:p>
            <a:r>
              <a:rPr lang="en-US" dirty="0"/>
              <a:t>And resilience/love/strength, grit is passed down</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D515655-C74F-9745-9FE2-56B3FBDB213A}" type="slidenum">
              <a:rPr lang="en-US" smtClean="0"/>
              <a:t>36</a:t>
            </a:fld>
            <a:endParaRPr lang="en-US"/>
          </a:p>
        </p:txBody>
      </p:sp>
    </p:spTree>
    <p:extLst>
      <p:ext uri="{BB962C8B-B14F-4D97-AF65-F5344CB8AC3E}">
        <p14:creationId xmlns:p14="http://schemas.microsoft.com/office/powerpoint/2010/main" val="2355777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DF093889-E9BF-49A6-9BCC-E1408AD44AA7}"/>
              </a:ext>
            </a:extLst>
          </p:cNvPr>
          <p:cNvSpPr>
            <a:spLocks noGrp="1" noChangeArrowheads="1"/>
          </p:cNvSpPr>
          <p:nvPr>
            <p:ph type="sldNum" sz="quarter" idx="5"/>
          </p:nvPr>
        </p:nvSpPr>
        <p:spPr>
          <a:xfrm>
            <a:off x="4397588" y="9516190"/>
            <a:ext cx="3362960" cy="50172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85305" indent="-302040">
              <a:defRPr>
                <a:solidFill>
                  <a:schemeClr val="tx1"/>
                </a:solidFill>
                <a:latin typeface="Arial" panose="020B0604020202020204" pitchFamily="34" charset="0"/>
                <a:cs typeface="Arial" panose="020B0604020202020204" pitchFamily="34" charset="0"/>
              </a:defRPr>
            </a:lvl2pPr>
            <a:lvl3pPr marL="1208161" indent="-241632">
              <a:defRPr>
                <a:solidFill>
                  <a:schemeClr val="tx1"/>
                </a:solidFill>
                <a:latin typeface="Arial" panose="020B0604020202020204" pitchFamily="34" charset="0"/>
                <a:cs typeface="Arial" panose="020B0604020202020204" pitchFamily="34" charset="0"/>
              </a:defRPr>
            </a:lvl3pPr>
            <a:lvl4pPr marL="1691425" indent="-241632">
              <a:defRPr>
                <a:solidFill>
                  <a:schemeClr val="tx1"/>
                </a:solidFill>
                <a:latin typeface="Arial" panose="020B0604020202020204" pitchFamily="34" charset="0"/>
                <a:cs typeface="Arial" panose="020B0604020202020204" pitchFamily="34" charset="0"/>
              </a:defRPr>
            </a:lvl4pPr>
            <a:lvl5pPr marL="2174690" indent="-241632">
              <a:defRPr>
                <a:solidFill>
                  <a:schemeClr val="tx1"/>
                </a:solidFill>
                <a:latin typeface="Arial" panose="020B0604020202020204" pitchFamily="34" charset="0"/>
                <a:cs typeface="Arial" panose="020B0604020202020204" pitchFamily="34" charset="0"/>
              </a:defRPr>
            </a:lvl5pPr>
            <a:lvl6pPr marL="2657955" indent="-24163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218" indent="-24163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483" indent="-24163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7747" indent="-24163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FA8FAE2-B7FC-4BC3-A18B-29810C04DD20}"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195" name="Rectangle 2">
            <a:extLst>
              <a:ext uri="{FF2B5EF4-FFF2-40B4-BE49-F238E27FC236}">
                <a16:creationId xmlns:a16="http://schemas.microsoft.com/office/drawing/2014/main" id="{8D507C7A-39D6-4121-AFDB-4C873D78EC1E}"/>
              </a:ext>
            </a:extLst>
          </p:cNvPr>
          <p:cNvSpPr>
            <a:spLocks noGrp="1" noRot="1" noChangeAspect="1" noChangeArrowheads="1" noTextEdit="1"/>
          </p:cNvSpPr>
          <p:nvPr>
            <p:ph type="sldImg"/>
          </p:nvPr>
        </p:nvSpPr>
        <p:spPr>
          <a:xfrm>
            <a:off x="717550" y="1162050"/>
            <a:ext cx="5575300" cy="3136900"/>
          </a:xfrm>
          <a:ln/>
        </p:spPr>
      </p:sp>
      <p:sp>
        <p:nvSpPr>
          <p:cNvPr id="204804" name="Rectangle 4">
            <a:extLst>
              <a:ext uri="{FF2B5EF4-FFF2-40B4-BE49-F238E27FC236}">
                <a16:creationId xmlns:a16="http://schemas.microsoft.com/office/drawing/2014/main" id="{53B244CB-EEFC-4B0D-B3E0-AE6B61CC6DBD}"/>
              </a:ext>
            </a:extLst>
          </p:cNvPr>
          <p:cNvSpPr>
            <a:spLocks noGrp="1" noChangeArrowheads="1"/>
          </p:cNvSpPr>
          <p:nvPr>
            <p:ph type="body" idx="1"/>
          </p:nvPr>
        </p:nvSpPr>
        <p:spPr>
          <a:ln/>
        </p:spPr>
        <p:txBody>
          <a:bodyPr>
            <a:normAutofit fontScale="55000" lnSpcReduction="20000"/>
          </a:bodyPr>
          <a:lstStyle/>
          <a:p>
            <a:pPr>
              <a:defRPr/>
            </a:pPr>
            <a:r>
              <a:rPr lang="en-US" dirty="0"/>
              <a:t>We all start with a brain that will adjust.  </a:t>
            </a:r>
          </a:p>
          <a:p>
            <a:pPr>
              <a:defRPr/>
            </a:pPr>
            <a:endParaRPr lang="en-US" dirty="0"/>
          </a:p>
          <a:p>
            <a:pPr>
              <a:defRPr/>
            </a:pPr>
            <a:r>
              <a:rPr lang="en-US" dirty="0"/>
              <a:t>The top line is what happens when life is tough. In this case, traumatic stress means any condition that causes the stress hormones to be elevated for protracted periods of time. If our early experience includes danger or trauma, then chemicals are release that act on our cells, brain chemicals and other essential systems.  We adapt to be quick to anger, quick to act and very tough.  This requires brawn over brains…take what you need, ask questions later.  And frankly, individuals and the species will do much better in times of trouble if this is how we behave.</a:t>
            </a:r>
          </a:p>
          <a:p>
            <a:pPr>
              <a:defRPr/>
            </a:pPr>
            <a:endParaRPr lang="en-US" dirty="0"/>
          </a:p>
          <a:p>
            <a:pPr>
              <a:defRPr/>
            </a:pPr>
            <a:r>
              <a:rPr lang="en-US" dirty="0"/>
              <a:t>On the other hand, if early experience is warm, friendly, kind and loving, then our brains are bathed in soothing, happy hormones and we grow up relationship-oriented, willing and able to share, and be patient.  We value process over power.  And that’s great for a world where everyone gets along, shares and strives for peace.  The species wouldn’t do very well in times of trouble—like war, famine or other threats to survival—if we all had these characteristics. </a:t>
            </a:r>
          </a:p>
          <a:p>
            <a:pPr>
              <a:defRPr/>
            </a:pPr>
            <a:endParaRPr lang="en-US" dirty="0"/>
          </a:p>
          <a:p>
            <a:pPr>
              <a:defRPr/>
            </a:pPr>
            <a:r>
              <a:rPr lang="en-US" dirty="0"/>
              <a:t>We’re only really made to be under stress for about 20 minutes at a time.  So experiences like child abuse, neglect or even being in a war zone or a famine cause our stress hormones to be continuously produced.  Our bodies prepare for a tough life in a dangerous world. Stress hormones exert influence on cells, chemicals and wiring.  They develop brains that are wired for certain characteristics – like being edgy, hot tempered, impulsive and hyper vigilant.  This is the path outlined on the top line of the slide.  For example, people who have had traumatic stress from conception to the toddler years will likely have a higher baseline of the stress hormones like </a:t>
            </a:r>
            <a:r>
              <a:rPr lang="en-US" dirty="0" err="1"/>
              <a:t>cortisol</a:t>
            </a:r>
            <a:r>
              <a:rPr lang="en-US" dirty="0"/>
              <a:t> in their bodies. As a result, these folks may have a very short fuse and a difficult time calming themselves.  If there is more danger just around the corner, rapid calming wouldn’t contribute to survival—readiness for a next danger would.</a:t>
            </a:r>
          </a:p>
          <a:p>
            <a:pPr>
              <a:defRPr/>
            </a:pPr>
            <a:endParaRPr lang="en-US" dirty="0"/>
          </a:p>
          <a:p>
            <a:pPr>
              <a:defRPr/>
            </a:pPr>
            <a:r>
              <a:rPr lang="en-US" dirty="0"/>
              <a:t>One strong mental model in our society is that the people whose experience takes them on the top path are maladaptive and the people along the bottom path are adaptive.  That’s untrue…both pathways are adaptive.  Both brains are adapting to their experience.  And that’s good for us as a species because the people whose brains are made for a malevolent world help us survive when life is tough and the people whose brains are wired for a benevolent world help our species survive in calm and happy times. Our experiences get wired into our biology.</a:t>
            </a:r>
          </a:p>
          <a:p>
            <a:pPr>
              <a:defRPr/>
            </a:pPr>
            <a:endParaRPr lang="en-US" dirty="0"/>
          </a:p>
          <a:p>
            <a:pPr>
              <a:defRPr/>
            </a:pPr>
            <a:r>
              <a:rPr lang="en-US" dirty="0"/>
              <a:t>Dr. </a:t>
            </a:r>
            <a:r>
              <a:rPr lang="en-US" dirty="0" err="1"/>
              <a:t>Teicher</a:t>
            </a:r>
            <a:r>
              <a:rPr lang="en-US" dirty="0"/>
              <a:t> says it’s when our biology collides with social expectations that we run into trouble. A child from the top path is not going to sit still—sitting still is a “sitting duck”. He or she is not going to share, cooperate or use words as their first choice.  When that child comes to school and we ask them to sit still, share, cooperate, etc, there is a painful disconnect that can be very hard for everyone.   Likewise, if you put a person from the benevolent world into the dog-eat-dog competition of say, Wall Street, that person is going to struggle.  It’s the context we end up in that determines how functional our adaptations really are.</a:t>
            </a:r>
          </a:p>
          <a:p>
            <a:pPr>
              <a:defRPr/>
            </a:pPr>
            <a:endParaRPr lang="en-US" dirty="0"/>
          </a:p>
          <a:p>
            <a:pPr>
              <a:defRPr/>
            </a:pPr>
            <a:r>
              <a:rPr lang="en-US" dirty="0"/>
              <a:t>We can’t change people’s biology—or at least we don’t know how to do that yet.  But we can teach skills.  For example, we do teach girls who are very trusting and relationship oriented to keep themselves safe.  We teach self defense and other common sense tools.  We may want to think about whether we can teach tools to individuals on the top path way, too.  Is there a way to take “impulsive” and add skills so that the individual is a very decisive and capable leader, who is able to act quickly with limited information?  What might it take to accomplish that?</a:t>
            </a:r>
          </a:p>
          <a:p>
            <a:pPr>
              <a:defRPr/>
            </a:pPr>
            <a:endParaRPr lang="en-US" dirty="0"/>
          </a:p>
        </p:txBody>
      </p:sp>
    </p:spTree>
    <p:extLst>
      <p:ext uri="{BB962C8B-B14F-4D97-AF65-F5344CB8AC3E}">
        <p14:creationId xmlns:p14="http://schemas.microsoft.com/office/powerpoint/2010/main" val="5365561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approach addresses the roots of trauma, views and engages those who have been harmed in healing the systems, structures and policies that cause trauma, is a political model, It is strength-based.  It is akin to Ubuntu, a South African concept that humanness and being are found through our interdependence, collective engagement with others to effect transformation.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CA483E-DAFD-489B-BD6B-6D6D4DEE4C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41091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515655-C74F-9745-9FE2-56B3FBDB21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218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05CA483E-DAFD-489B-BD6B-6D6D4DEE4C25}"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4</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921957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790575"/>
            <a:ext cx="5578475" cy="3138488"/>
          </a:xfrm>
        </p:spPr>
      </p:sp>
      <p:sp>
        <p:nvSpPr>
          <p:cNvPr id="3" name="Notes Placeholder 2"/>
          <p:cNvSpPr>
            <a:spLocks noGrp="1"/>
          </p:cNvSpPr>
          <p:nvPr>
            <p:ph type="body" idx="1"/>
          </p:nvPr>
        </p:nvSpPr>
        <p:spPr/>
        <p:txBody>
          <a:bodyPr/>
          <a:lstStyle/>
          <a:p>
            <a:br>
              <a:rPr lang="en-US" dirty="0"/>
            </a:br>
            <a:r>
              <a:rPr lang="en-US" dirty="0"/>
              <a:t>There is not cookie cutter – no right way to </a:t>
            </a:r>
          </a:p>
          <a:p>
            <a:r>
              <a:rPr lang="en-US" dirty="0"/>
              <a:t>Giving you general principles</a:t>
            </a:r>
          </a:p>
          <a:p>
            <a:r>
              <a:rPr lang="en-US" dirty="0"/>
              <a:t>Skills for you to develop</a:t>
            </a:r>
          </a:p>
          <a:p>
            <a:r>
              <a:rPr lang="en-US" dirty="0"/>
              <a:t>Future training, we can get into skill building </a:t>
            </a:r>
          </a:p>
          <a:p>
            <a:r>
              <a:rPr lang="en-US" dirty="0"/>
              <a:t>Ideas of things you can start doing </a:t>
            </a:r>
          </a:p>
          <a:p>
            <a:endParaRPr lang="en-US" dirty="0"/>
          </a:p>
          <a:p>
            <a:r>
              <a:rPr lang="en-US" dirty="0"/>
              <a:t>Stop for resiliency</a:t>
            </a:r>
            <a:r>
              <a:rPr lang="en-US" baseline="0" dirty="0"/>
              <a:t> pause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515655-C74F-9745-9FE2-56B3FBDB21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65425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5F1E3A-F0A4-4934-A1B4-B409026F13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45610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400" marR="17780">
              <a:lnSpc>
                <a:spcPct val="100000"/>
              </a:lnSpc>
            </a:pPr>
            <a:r>
              <a:rPr lang="en-US" sz="1200" dirty="0">
                <a:latin typeface="Arial"/>
                <a:cs typeface="Arial"/>
              </a:rPr>
              <a:t>“Moral</a:t>
            </a:r>
            <a:r>
              <a:rPr lang="en-US" sz="1200" spc="20" dirty="0">
                <a:latin typeface="Arial"/>
                <a:cs typeface="Arial"/>
              </a:rPr>
              <a:t> </a:t>
            </a:r>
            <a:r>
              <a:rPr lang="en-US" sz="1200" dirty="0">
                <a:latin typeface="Arial"/>
                <a:cs typeface="Arial"/>
              </a:rPr>
              <a:t>injury</a:t>
            </a:r>
            <a:r>
              <a:rPr lang="en-US" sz="1200" spc="25" dirty="0">
                <a:latin typeface="Arial"/>
                <a:cs typeface="Arial"/>
              </a:rPr>
              <a:t> </a:t>
            </a:r>
            <a:r>
              <a:rPr lang="en-US" sz="1200" dirty="0">
                <a:latin typeface="Arial"/>
                <a:cs typeface="Arial"/>
              </a:rPr>
              <a:t>is</a:t>
            </a:r>
            <a:r>
              <a:rPr lang="en-US" sz="1200" spc="25" dirty="0">
                <a:latin typeface="Arial"/>
                <a:cs typeface="Arial"/>
              </a:rPr>
              <a:t> </a:t>
            </a:r>
            <a:r>
              <a:rPr lang="en-US" sz="1200" dirty="0">
                <a:latin typeface="Arial"/>
                <a:cs typeface="Arial"/>
              </a:rPr>
              <a:t>the</a:t>
            </a:r>
            <a:r>
              <a:rPr lang="en-US" sz="1200" spc="25" dirty="0">
                <a:latin typeface="Arial"/>
                <a:cs typeface="Arial"/>
              </a:rPr>
              <a:t> </a:t>
            </a:r>
            <a:r>
              <a:rPr lang="en-US" sz="1200" dirty="0">
                <a:latin typeface="Arial"/>
                <a:cs typeface="Arial"/>
              </a:rPr>
              <a:t>damage</a:t>
            </a:r>
            <a:r>
              <a:rPr lang="en-US" sz="1200" spc="25" dirty="0">
                <a:latin typeface="Arial"/>
                <a:cs typeface="Arial"/>
              </a:rPr>
              <a:t> </a:t>
            </a:r>
            <a:r>
              <a:rPr lang="en-US" sz="1200" spc="-20" dirty="0">
                <a:latin typeface="Arial"/>
                <a:cs typeface="Arial"/>
              </a:rPr>
              <a:t>done </a:t>
            </a:r>
            <a:r>
              <a:rPr lang="en-US" sz="1200" dirty="0">
                <a:latin typeface="Arial"/>
                <a:cs typeface="Arial"/>
              </a:rPr>
              <a:t>to</a:t>
            </a:r>
            <a:r>
              <a:rPr lang="en-US" sz="1200" spc="25" dirty="0">
                <a:latin typeface="Arial"/>
                <a:cs typeface="Arial"/>
              </a:rPr>
              <a:t> </a:t>
            </a:r>
            <a:r>
              <a:rPr lang="en-US" sz="1200" dirty="0">
                <a:latin typeface="Arial"/>
                <a:cs typeface="Arial"/>
              </a:rPr>
              <a:t>one’s</a:t>
            </a:r>
            <a:r>
              <a:rPr lang="en-US" sz="1200" spc="25" dirty="0">
                <a:latin typeface="Arial"/>
                <a:cs typeface="Arial"/>
              </a:rPr>
              <a:t> </a:t>
            </a:r>
            <a:r>
              <a:rPr lang="en-US" sz="1200" dirty="0">
                <a:latin typeface="Arial"/>
                <a:cs typeface="Arial"/>
              </a:rPr>
              <a:t>conscience</a:t>
            </a:r>
            <a:r>
              <a:rPr lang="en-US" sz="1200" spc="25" dirty="0">
                <a:latin typeface="Arial"/>
                <a:cs typeface="Arial"/>
              </a:rPr>
              <a:t> </a:t>
            </a:r>
            <a:r>
              <a:rPr lang="en-US" sz="1200" dirty="0">
                <a:latin typeface="Arial"/>
                <a:cs typeface="Arial"/>
              </a:rPr>
              <a:t>or</a:t>
            </a:r>
            <a:r>
              <a:rPr lang="en-US" sz="1200" spc="25" dirty="0">
                <a:latin typeface="Arial"/>
                <a:cs typeface="Arial"/>
              </a:rPr>
              <a:t> </a:t>
            </a:r>
            <a:r>
              <a:rPr lang="en-US" sz="1200" spc="-10" dirty="0">
                <a:latin typeface="Arial"/>
                <a:cs typeface="Arial"/>
              </a:rPr>
              <a:t>moral </a:t>
            </a:r>
            <a:r>
              <a:rPr lang="en-US" sz="1200" dirty="0">
                <a:latin typeface="Arial"/>
                <a:cs typeface="Arial"/>
              </a:rPr>
              <a:t>compass when</a:t>
            </a:r>
            <a:r>
              <a:rPr lang="en-US" sz="1200" spc="40" dirty="0">
                <a:latin typeface="Arial"/>
                <a:cs typeface="Arial"/>
              </a:rPr>
              <a:t> </a:t>
            </a:r>
            <a:r>
              <a:rPr lang="en-US" sz="1200" dirty="0">
                <a:latin typeface="Arial"/>
                <a:cs typeface="Arial"/>
              </a:rPr>
              <a:t>that</a:t>
            </a:r>
            <a:r>
              <a:rPr lang="en-US" sz="1200" spc="45" dirty="0">
                <a:latin typeface="Arial"/>
                <a:cs typeface="Arial"/>
              </a:rPr>
              <a:t> </a:t>
            </a:r>
            <a:r>
              <a:rPr lang="en-US" sz="1200" spc="-10" dirty="0">
                <a:latin typeface="Arial"/>
                <a:cs typeface="Arial"/>
              </a:rPr>
              <a:t>person </a:t>
            </a:r>
            <a:r>
              <a:rPr lang="en-US" sz="1200" dirty="0">
                <a:latin typeface="Arial"/>
                <a:cs typeface="Arial"/>
              </a:rPr>
              <a:t>perpetrates,</a:t>
            </a:r>
            <a:r>
              <a:rPr lang="en-US" sz="1200" spc="30" dirty="0">
                <a:latin typeface="Arial"/>
                <a:cs typeface="Arial"/>
              </a:rPr>
              <a:t> </a:t>
            </a:r>
            <a:r>
              <a:rPr lang="en-US" sz="1200" dirty="0">
                <a:latin typeface="Arial"/>
                <a:cs typeface="Arial"/>
              </a:rPr>
              <a:t>witnesses,</a:t>
            </a:r>
            <a:r>
              <a:rPr lang="en-US" sz="1200" spc="35" dirty="0">
                <a:latin typeface="Arial"/>
                <a:cs typeface="Arial"/>
              </a:rPr>
              <a:t> </a:t>
            </a:r>
            <a:r>
              <a:rPr lang="en-US" sz="1200" dirty="0">
                <a:latin typeface="Arial"/>
                <a:cs typeface="Arial"/>
              </a:rPr>
              <a:t>or</a:t>
            </a:r>
            <a:r>
              <a:rPr lang="en-US" sz="1200" spc="35" dirty="0">
                <a:latin typeface="Arial"/>
                <a:cs typeface="Arial"/>
              </a:rPr>
              <a:t> </a:t>
            </a:r>
            <a:r>
              <a:rPr lang="en-US" sz="1200" dirty="0">
                <a:latin typeface="Arial"/>
                <a:cs typeface="Arial"/>
              </a:rPr>
              <a:t>fails</a:t>
            </a:r>
            <a:r>
              <a:rPr lang="en-US" sz="1200" spc="35" dirty="0">
                <a:latin typeface="Arial"/>
                <a:cs typeface="Arial"/>
              </a:rPr>
              <a:t> </a:t>
            </a:r>
            <a:r>
              <a:rPr lang="en-US" sz="1200" spc="-25" dirty="0">
                <a:latin typeface="Arial"/>
                <a:cs typeface="Arial"/>
              </a:rPr>
              <a:t>to </a:t>
            </a:r>
            <a:r>
              <a:rPr lang="en-US" sz="1200" dirty="0">
                <a:latin typeface="Arial"/>
                <a:cs typeface="Arial"/>
              </a:rPr>
              <a:t>prevent</a:t>
            </a:r>
            <a:r>
              <a:rPr lang="en-US" sz="1200" spc="30" dirty="0">
                <a:latin typeface="Arial"/>
                <a:cs typeface="Arial"/>
              </a:rPr>
              <a:t> </a:t>
            </a:r>
            <a:r>
              <a:rPr lang="en-US" sz="1200" dirty="0">
                <a:latin typeface="Arial"/>
                <a:cs typeface="Arial"/>
              </a:rPr>
              <a:t>acts</a:t>
            </a:r>
            <a:r>
              <a:rPr lang="en-US" sz="1200" spc="30" dirty="0">
                <a:latin typeface="Arial"/>
                <a:cs typeface="Arial"/>
              </a:rPr>
              <a:t> </a:t>
            </a:r>
            <a:r>
              <a:rPr lang="en-US" sz="1200" dirty="0">
                <a:latin typeface="Arial"/>
                <a:cs typeface="Arial"/>
              </a:rPr>
              <a:t>that</a:t>
            </a:r>
            <a:r>
              <a:rPr lang="en-US" sz="1200" spc="30" dirty="0">
                <a:latin typeface="Arial"/>
                <a:cs typeface="Arial"/>
              </a:rPr>
              <a:t> </a:t>
            </a:r>
            <a:r>
              <a:rPr lang="en-US" sz="1200" dirty="0">
                <a:latin typeface="Arial"/>
                <a:cs typeface="Arial"/>
              </a:rPr>
              <a:t>transgress</a:t>
            </a:r>
            <a:r>
              <a:rPr lang="en-US" sz="1200" spc="35" dirty="0">
                <a:latin typeface="Arial"/>
                <a:cs typeface="Arial"/>
              </a:rPr>
              <a:t> </a:t>
            </a:r>
            <a:r>
              <a:rPr lang="en-US" sz="1200" spc="-10" dirty="0">
                <a:latin typeface="Arial"/>
                <a:cs typeface="Arial"/>
              </a:rPr>
              <a:t>their </a:t>
            </a:r>
            <a:r>
              <a:rPr lang="en-US" sz="1200" dirty="0">
                <a:latin typeface="Arial"/>
                <a:cs typeface="Arial"/>
              </a:rPr>
              <a:t>own</a:t>
            </a:r>
            <a:r>
              <a:rPr lang="en-US" sz="1200" spc="25" dirty="0">
                <a:latin typeface="Arial"/>
                <a:cs typeface="Arial"/>
              </a:rPr>
              <a:t> </a:t>
            </a:r>
            <a:r>
              <a:rPr lang="en-US" sz="1200" dirty="0">
                <a:latin typeface="Arial"/>
                <a:cs typeface="Arial"/>
              </a:rPr>
              <a:t>moral</a:t>
            </a:r>
            <a:r>
              <a:rPr lang="en-US" sz="1200" spc="25" dirty="0">
                <a:latin typeface="Arial"/>
                <a:cs typeface="Arial"/>
              </a:rPr>
              <a:t> </a:t>
            </a:r>
            <a:r>
              <a:rPr lang="en-US" sz="1200" dirty="0">
                <a:latin typeface="Arial"/>
                <a:cs typeface="Arial"/>
              </a:rPr>
              <a:t>and</a:t>
            </a:r>
            <a:r>
              <a:rPr lang="en-US" sz="1200" spc="25" dirty="0">
                <a:latin typeface="Arial"/>
                <a:cs typeface="Arial"/>
              </a:rPr>
              <a:t> </a:t>
            </a:r>
            <a:r>
              <a:rPr lang="en-US" sz="1200" dirty="0">
                <a:latin typeface="Arial"/>
                <a:cs typeface="Arial"/>
              </a:rPr>
              <a:t>ethical</a:t>
            </a:r>
            <a:r>
              <a:rPr lang="en-US" sz="1200" spc="25" dirty="0">
                <a:latin typeface="Arial"/>
                <a:cs typeface="Arial"/>
              </a:rPr>
              <a:t> </a:t>
            </a:r>
            <a:r>
              <a:rPr lang="en-US" sz="1200" dirty="0">
                <a:latin typeface="Arial"/>
                <a:cs typeface="Arial"/>
              </a:rPr>
              <a:t>values</a:t>
            </a:r>
            <a:r>
              <a:rPr lang="en-US" sz="1200" spc="30" dirty="0">
                <a:latin typeface="Arial"/>
                <a:cs typeface="Arial"/>
              </a:rPr>
              <a:t> </a:t>
            </a:r>
            <a:r>
              <a:rPr lang="en-US" sz="1200" spc="-25" dirty="0">
                <a:latin typeface="Arial"/>
                <a:cs typeface="Arial"/>
              </a:rPr>
              <a:t>or </a:t>
            </a:r>
            <a:r>
              <a:rPr lang="en-US" sz="1200" dirty="0">
                <a:latin typeface="Arial"/>
                <a:cs typeface="Arial"/>
              </a:rPr>
              <a:t>codes</a:t>
            </a:r>
            <a:r>
              <a:rPr lang="en-US" sz="1200" spc="20" dirty="0">
                <a:latin typeface="Arial"/>
                <a:cs typeface="Arial"/>
              </a:rPr>
              <a:t> </a:t>
            </a:r>
            <a:r>
              <a:rPr lang="en-US" sz="1200" dirty="0">
                <a:latin typeface="Arial"/>
                <a:cs typeface="Arial"/>
              </a:rPr>
              <a:t>of</a:t>
            </a:r>
            <a:r>
              <a:rPr lang="en-US" sz="1200" spc="20" dirty="0">
                <a:latin typeface="Arial"/>
                <a:cs typeface="Arial"/>
              </a:rPr>
              <a:t> </a:t>
            </a:r>
            <a:r>
              <a:rPr lang="en-US" sz="1200" dirty="0">
                <a:latin typeface="Arial"/>
                <a:cs typeface="Arial"/>
              </a:rPr>
              <a:t>conduct.”</a:t>
            </a:r>
            <a:r>
              <a:rPr lang="en-US" sz="1200" spc="320" dirty="0">
                <a:latin typeface="Arial"/>
                <a:cs typeface="Arial"/>
              </a:rPr>
              <a:t> </a:t>
            </a:r>
            <a:r>
              <a:rPr lang="en-US" sz="1200" dirty="0">
                <a:latin typeface="Arial"/>
                <a:cs typeface="Arial"/>
              </a:rPr>
              <a:t>The</a:t>
            </a:r>
            <a:r>
              <a:rPr lang="en-US" sz="1200" spc="20" dirty="0">
                <a:latin typeface="Arial"/>
                <a:cs typeface="Arial"/>
              </a:rPr>
              <a:t> </a:t>
            </a:r>
            <a:r>
              <a:rPr lang="en-US" sz="1200" spc="-10" dirty="0">
                <a:latin typeface="Arial"/>
                <a:cs typeface="Arial"/>
              </a:rPr>
              <a:t>Moral </a:t>
            </a:r>
            <a:r>
              <a:rPr lang="en-US" sz="1200" dirty="0">
                <a:latin typeface="Arial"/>
                <a:cs typeface="Arial"/>
              </a:rPr>
              <a:t>Injury</a:t>
            </a:r>
            <a:r>
              <a:rPr lang="en-US" sz="1200" spc="30" dirty="0">
                <a:latin typeface="Arial"/>
                <a:cs typeface="Arial"/>
              </a:rPr>
              <a:t> </a:t>
            </a:r>
            <a:r>
              <a:rPr lang="en-US" sz="1200" dirty="0">
                <a:latin typeface="Arial"/>
                <a:cs typeface="Arial"/>
              </a:rPr>
              <a:t>Project,</a:t>
            </a:r>
            <a:r>
              <a:rPr lang="en-US" sz="1200" spc="30" dirty="0">
                <a:latin typeface="Arial"/>
                <a:cs typeface="Arial"/>
              </a:rPr>
              <a:t> </a:t>
            </a:r>
            <a:r>
              <a:rPr lang="en-US" sz="1200" spc="-10" dirty="0">
                <a:latin typeface="Arial"/>
                <a:cs typeface="Arial"/>
              </a:rPr>
              <a:t>Syracuse </a:t>
            </a:r>
            <a:r>
              <a:rPr lang="en-US" sz="1200" dirty="0">
                <a:latin typeface="Arial"/>
                <a:cs typeface="Arial"/>
              </a:rPr>
              <a:t>University</a:t>
            </a:r>
            <a:r>
              <a:rPr lang="en-US" sz="1200" spc="70" dirty="0">
                <a:latin typeface="Arial"/>
                <a:cs typeface="Arial"/>
              </a:rPr>
              <a:t> </a:t>
            </a:r>
            <a:r>
              <a:rPr lang="en-US" sz="1200" dirty="0">
                <a:latin typeface="Arial"/>
                <a:cs typeface="Arial"/>
              </a:rPr>
              <a:t>“Moral</a:t>
            </a:r>
            <a:r>
              <a:rPr lang="en-US" sz="1200" spc="80" dirty="0">
                <a:latin typeface="Arial"/>
                <a:cs typeface="Arial"/>
              </a:rPr>
              <a:t> </a:t>
            </a:r>
            <a:r>
              <a:rPr lang="en-US" sz="1200" dirty="0">
                <a:latin typeface="Arial"/>
                <a:cs typeface="Arial"/>
              </a:rPr>
              <a:t>injury</a:t>
            </a:r>
            <a:r>
              <a:rPr lang="en-US" sz="1200" spc="85" dirty="0">
                <a:latin typeface="Arial"/>
                <a:cs typeface="Arial"/>
              </a:rPr>
              <a:t> </a:t>
            </a:r>
            <a:r>
              <a:rPr lang="en-US" sz="1200" dirty="0">
                <a:latin typeface="Arial"/>
                <a:cs typeface="Arial"/>
              </a:rPr>
              <a:t>is</a:t>
            </a:r>
            <a:r>
              <a:rPr lang="en-US" sz="1200" spc="80" dirty="0">
                <a:latin typeface="Arial"/>
                <a:cs typeface="Arial"/>
              </a:rPr>
              <a:t> </a:t>
            </a:r>
            <a:r>
              <a:rPr lang="en-US" sz="1200" spc="-50" dirty="0">
                <a:latin typeface="Arial"/>
                <a:cs typeface="Arial"/>
              </a:rPr>
              <a:t>a </a:t>
            </a:r>
            <a:r>
              <a:rPr lang="en-US" sz="1200" dirty="0">
                <a:latin typeface="Arial"/>
                <a:cs typeface="Arial"/>
              </a:rPr>
              <a:t>complex</a:t>
            </a:r>
            <a:r>
              <a:rPr lang="en-US" sz="1200" spc="95" dirty="0">
                <a:latin typeface="Arial"/>
                <a:cs typeface="Arial"/>
              </a:rPr>
              <a:t> </a:t>
            </a:r>
            <a:r>
              <a:rPr lang="en-US" sz="1200" dirty="0">
                <a:latin typeface="Arial"/>
                <a:cs typeface="Arial"/>
              </a:rPr>
              <a:t>wound</a:t>
            </a:r>
            <a:r>
              <a:rPr lang="en-US" sz="1200" spc="100" dirty="0">
                <a:latin typeface="Arial"/>
                <a:cs typeface="Arial"/>
              </a:rPr>
              <a:t> </a:t>
            </a:r>
            <a:r>
              <a:rPr lang="en-US" sz="1200" dirty="0">
                <a:latin typeface="Arial"/>
                <a:cs typeface="Arial"/>
              </a:rPr>
              <a:t>of</a:t>
            </a:r>
            <a:r>
              <a:rPr lang="en-US" sz="1200" spc="100" dirty="0">
                <a:latin typeface="Arial"/>
                <a:cs typeface="Arial"/>
              </a:rPr>
              <a:t> </a:t>
            </a:r>
            <a:r>
              <a:rPr lang="en-US" sz="1200" dirty="0">
                <a:latin typeface="Arial"/>
                <a:cs typeface="Arial"/>
              </a:rPr>
              <a:t>the</a:t>
            </a:r>
            <a:r>
              <a:rPr lang="en-US" sz="1200" spc="100" dirty="0">
                <a:latin typeface="Arial"/>
                <a:cs typeface="Arial"/>
              </a:rPr>
              <a:t> </a:t>
            </a:r>
            <a:r>
              <a:rPr lang="en-US" sz="1200" spc="-10" dirty="0">
                <a:latin typeface="Arial"/>
                <a:cs typeface="Arial"/>
              </a:rPr>
              <a:t>soul.” NCPD.org</a:t>
            </a:r>
            <a:endParaRPr lang="en-US" sz="1200" dirty="0">
              <a:latin typeface="Arial"/>
              <a:cs typeface="Arial"/>
            </a:endParaRPr>
          </a:p>
          <a:p>
            <a:pPr marL="25400" marR="17780">
              <a:lnSpc>
                <a:spcPct val="100000"/>
              </a:lnSpc>
            </a:pPr>
            <a:r>
              <a:rPr lang="en-US" sz="1200" dirty="0">
                <a:latin typeface="Arial"/>
                <a:cs typeface="Arial"/>
              </a:rPr>
              <a:t>Post-traumatic stress </a:t>
            </a:r>
            <a:r>
              <a:rPr lang="en-US" sz="1200" spc="-10" dirty="0">
                <a:latin typeface="Arial"/>
                <a:cs typeface="Arial"/>
              </a:rPr>
              <a:t>disorder </a:t>
            </a:r>
            <a:r>
              <a:rPr lang="en-US" sz="1200" dirty="0">
                <a:latin typeface="Arial"/>
                <a:cs typeface="Arial"/>
              </a:rPr>
              <a:t>(PTSD) is an intense </a:t>
            </a:r>
            <a:r>
              <a:rPr lang="en-US" sz="1200" spc="-10" dirty="0">
                <a:latin typeface="Arial"/>
                <a:cs typeface="Arial"/>
              </a:rPr>
              <a:t>physical</a:t>
            </a:r>
            <a:r>
              <a:rPr lang="en-US" sz="1200" spc="500" dirty="0">
                <a:latin typeface="Arial"/>
                <a:cs typeface="Arial"/>
              </a:rPr>
              <a:t> </a:t>
            </a:r>
            <a:r>
              <a:rPr lang="en-US" sz="1200" dirty="0">
                <a:latin typeface="Arial"/>
                <a:cs typeface="Arial"/>
              </a:rPr>
              <a:t>and physical and </a:t>
            </a:r>
            <a:r>
              <a:rPr lang="en-US" sz="1200" spc="-10" dirty="0">
                <a:latin typeface="Arial"/>
                <a:cs typeface="Arial"/>
              </a:rPr>
              <a:t>emotional </a:t>
            </a:r>
            <a:r>
              <a:rPr lang="en-US" sz="1200" dirty="0">
                <a:latin typeface="Arial"/>
                <a:cs typeface="Arial"/>
              </a:rPr>
              <a:t>response to thoughts </a:t>
            </a:r>
            <a:r>
              <a:rPr lang="en-US" sz="1200" spc="-25" dirty="0">
                <a:latin typeface="Arial"/>
                <a:cs typeface="Arial"/>
              </a:rPr>
              <a:t>and </a:t>
            </a:r>
            <a:r>
              <a:rPr lang="en-US" sz="1200" dirty="0">
                <a:latin typeface="Arial"/>
                <a:cs typeface="Arial"/>
              </a:rPr>
              <a:t>reminders of a traumatic </a:t>
            </a:r>
            <a:r>
              <a:rPr lang="en-US" sz="1200" spc="-10" dirty="0">
                <a:latin typeface="Arial"/>
                <a:cs typeface="Arial"/>
              </a:rPr>
              <a:t>event </a:t>
            </a:r>
            <a:r>
              <a:rPr lang="en-US" sz="1200" dirty="0">
                <a:latin typeface="Arial"/>
                <a:cs typeface="Arial"/>
              </a:rPr>
              <a:t>that last for many weeks </a:t>
            </a:r>
            <a:r>
              <a:rPr lang="en-US" sz="1200" spc="-25" dirty="0">
                <a:latin typeface="Arial"/>
                <a:cs typeface="Arial"/>
              </a:rPr>
              <a:t>or </a:t>
            </a:r>
            <a:r>
              <a:rPr lang="en-US" sz="1200" dirty="0">
                <a:latin typeface="Arial"/>
                <a:cs typeface="Arial"/>
              </a:rPr>
              <a:t>months after the event. </a:t>
            </a:r>
            <a:r>
              <a:rPr lang="en-US" sz="1200" spc="-10" dirty="0">
                <a:latin typeface="Arial"/>
                <a:cs typeface="Arial"/>
              </a:rPr>
              <a:t>National </a:t>
            </a:r>
            <a:r>
              <a:rPr lang="en-US" sz="1200" dirty="0">
                <a:latin typeface="Arial"/>
                <a:cs typeface="Arial"/>
              </a:rPr>
              <a:t>Survey</a:t>
            </a:r>
            <a:r>
              <a:rPr lang="en-US" sz="1200" spc="90" dirty="0">
                <a:latin typeface="Arial"/>
                <a:cs typeface="Arial"/>
              </a:rPr>
              <a:t> </a:t>
            </a:r>
            <a:r>
              <a:rPr lang="en-US" sz="1200" dirty="0">
                <a:latin typeface="Arial"/>
                <a:cs typeface="Arial"/>
              </a:rPr>
              <a:t>of</a:t>
            </a:r>
            <a:r>
              <a:rPr lang="en-US" sz="1200" spc="90" dirty="0">
                <a:latin typeface="Arial"/>
                <a:cs typeface="Arial"/>
              </a:rPr>
              <a:t> </a:t>
            </a:r>
            <a:r>
              <a:rPr lang="en-US" sz="1200" dirty="0">
                <a:latin typeface="Arial"/>
                <a:cs typeface="Arial"/>
              </a:rPr>
              <a:t>Children’s</a:t>
            </a:r>
            <a:r>
              <a:rPr lang="en-US" sz="1200" spc="95" dirty="0">
                <a:latin typeface="Arial"/>
                <a:cs typeface="Arial"/>
              </a:rPr>
              <a:t> </a:t>
            </a:r>
            <a:r>
              <a:rPr lang="en-US" sz="1200" spc="-10" dirty="0">
                <a:latin typeface="Arial"/>
                <a:cs typeface="Arial"/>
              </a:rPr>
              <a:t>Health</a:t>
            </a:r>
            <a:endParaRPr lang="en-US" sz="1200" dirty="0">
              <a:latin typeface="Arial"/>
              <a:cs typeface="Aria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08012-4ADB-46DE-ADCC-11B4DF75B5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91680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220663"/>
            <a:ext cx="5580063" cy="3138487"/>
          </a:xfrm>
        </p:spPr>
      </p:sp>
      <p:sp>
        <p:nvSpPr>
          <p:cNvPr id="3" name="Notes Placeholder 2"/>
          <p:cNvSpPr>
            <a:spLocks noGrp="1"/>
          </p:cNvSpPr>
          <p:nvPr>
            <p:ph type="body" idx="1"/>
          </p:nvPr>
        </p:nvSpPr>
        <p:spPr>
          <a:xfrm>
            <a:off x="479044" y="3450804"/>
            <a:ext cx="6250940" cy="5589461"/>
          </a:xfrm>
        </p:spPr>
        <p:txBody>
          <a:bodyPr/>
          <a:lstStyle/>
          <a:p>
            <a:endParaRPr lang="en-US" sz="1100" b="1" dirty="0"/>
          </a:p>
          <a:p>
            <a:r>
              <a:rPr lang="en-US" sz="1100" b="1" dirty="0"/>
              <a:t>Companionship and relationship</a:t>
            </a:r>
          </a:p>
          <a:p>
            <a:endParaRPr lang="en-US" sz="1100" b="1" dirty="0"/>
          </a:p>
          <a:p>
            <a:r>
              <a:rPr lang="en-US" sz="1100" b="1" dirty="0"/>
              <a:t>Go through the TIP</a:t>
            </a:r>
          </a:p>
          <a:p>
            <a:r>
              <a:rPr lang="en-US" sz="1100" b="1" dirty="0"/>
              <a:t>Ask how or what faith leaders are doing to create these environments? How do we work at these?</a:t>
            </a:r>
          </a:p>
          <a:p>
            <a:endParaRPr lang="en-US" sz="1100" dirty="0">
              <a:solidFill>
                <a:prstClr val="black"/>
              </a:solidFill>
            </a:endParaRPr>
          </a:p>
          <a:p>
            <a:r>
              <a:rPr lang="en-US" sz="1100" b="1" dirty="0"/>
              <a:t>Safety</a:t>
            </a:r>
            <a:r>
              <a:rPr lang="en-US" sz="1100" dirty="0"/>
              <a:t> –  the physical setting is safe and interpersonal interactions promote a sense of safety</a:t>
            </a:r>
          </a:p>
          <a:p>
            <a:endParaRPr lang="en-US" sz="1100" dirty="0"/>
          </a:p>
          <a:p>
            <a:r>
              <a:rPr lang="en-US" sz="1100" b="1" dirty="0"/>
              <a:t>Trustworthiness</a:t>
            </a:r>
            <a:r>
              <a:rPr lang="en-US" sz="1100" dirty="0"/>
              <a:t> – decisions conducted with transparency with the goal of building and maintaining trust</a:t>
            </a:r>
          </a:p>
          <a:p>
            <a:endParaRPr lang="en-US" sz="1100" dirty="0"/>
          </a:p>
          <a:p>
            <a:r>
              <a:rPr lang="en-US" sz="1100" b="1" dirty="0"/>
              <a:t>Choice</a:t>
            </a:r>
            <a:r>
              <a:rPr lang="en-US" sz="1100" dirty="0"/>
              <a:t> – freedom to of voice and choice is always included</a:t>
            </a:r>
          </a:p>
          <a:p>
            <a:endParaRPr lang="en-US" sz="1100" dirty="0"/>
          </a:p>
          <a:p>
            <a:r>
              <a:rPr lang="en-US" sz="1100" b="1" dirty="0"/>
              <a:t>Collaboration</a:t>
            </a:r>
            <a:r>
              <a:rPr lang="en-US" sz="1100" dirty="0"/>
              <a:t> – importance is placed on partnering and the leveling of power differences</a:t>
            </a:r>
          </a:p>
          <a:p>
            <a:endParaRPr lang="en-US" sz="1100" dirty="0"/>
          </a:p>
          <a:p>
            <a:r>
              <a:rPr lang="en-US" sz="1100" b="1" dirty="0"/>
              <a:t>Empowerment </a:t>
            </a:r>
            <a:r>
              <a:rPr lang="en-US" sz="1100" dirty="0"/>
              <a:t>– individuals’ strengths and experiences are recognized and built upon </a:t>
            </a:r>
          </a:p>
          <a:p>
            <a:endParaRPr lang="en-US" sz="1100" dirty="0"/>
          </a:p>
          <a:p>
            <a:r>
              <a:rPr lang="en-US" sz="1100" b="1" dirty="0"/>
              <a:t>Cultural &amp; Historical Issues </a:t>
            </a:r>
            <a:r>
              <a:rPr lang="en-US" sz="1100" dirty="0"/>
              <a:t>– actively names and works to dismantle past cultural stereotypes and biases; leverages the healing value of traditional cultural connections; and addresses historical trauma</a:t>
            </a:r>
          </a:p>
          <a:p>
            <a:r>
              <a:rPr lang="en-US" sz="1100" b="1" dirty="0">
                <a:solidFill>
                  <a:srgbClr val="2F5597"/>
                </a:solidFill>
              </a:rPr>
              <a:t>Realize</a:t>
            </a:r>
            <a:r>
              <a:rPr lang="en-US" sz="1100" dirty="0">
                <a:solidFill>
                  <a:srgbClr val="2F5597"/>
                </a:solidFill>
              </a:rPr>
              <a:t>. </a:t>
            </a:r>
            <a:r>
              <a:rPr lang="en-US" sz="1100" dirty="0"/>
              <a:t>People at all levels of congregation have a basic realization about trauma and understand how trauma can affect individuals, families, groups, organizations, and communities. </a:t>
            </a:r>
          </a:p>
          <a:p>
            <a:r>
              <a:rPr lang="en-US" sz="1100" b="1" dirty="0">
                <a:solidFill>
                  <a:srgbClr val="2F5597"/>
                </a:solidFill>
              </a:rPr>
              <a:t>Recognize. </a:t>
            </a:r>
            <a:r>
              <a:rPr lang="en-US" sz="1100" dirty="0"/>
              <a:t>People in the congregation recognize the signs of trauma.</a:t>
            </a:r>
          </a:p>
          <a:p>
            <a:r>
              <a:rPr lang="en-US" sz="1100" b="1" dirty="0">
                <a:solidFill>
                  <a:srgbClr val="2F5597"/>
                </a:solidFill>
              </a:rPr>
              <a:t>Respond. </a:t>
            </a:r>
            <a:r>
              <a:rPr lang="en-US" sz="1100" dirty="0"/>
              <a:t>Actively practice what we know brings healing and resilience in all areas of the congregation.</a:t>
            </a:r>
          </a:p>
          <a:p>
            <a:r>
              <a:rPr lang="en-US" sz="1100" b="1" dirty="0">
                <a:solidFill>
                  <a:srgbClr val="2F5597"/>
                </a:solidFill>
              </a:rPr>
              <a:t>Resist Re-Traumatization.</a:t>
            </a:r>
            <a:r>
              <a:rPr lang="en-US" sz="1100" b="1" dirty="0"/>
              <a:t> </a:t>
            </a:r>
            <a:r>
              <a:rPr lang="en-US" sz="1100" dirty="0"/>
              <a:t>Be gentle with each other. Apply relational healing modes, especially in situations of conflict or disruption.</a:t>
            </a:r>
          </a:p>
          <a:p>
            <a:r>
              <a:rPr lang="en-US" sz="1100" dirty="0"/>
              <a:t>********************</a:t>
            </a:r>
          </a:p>
          <a:p>
            <a:r>
              <a:rPr lang="en-US" sz="1100" b="1" dirty="0">
                <a:solidFill>
                  <a:srgbClr val="2F5597"/>
                </a:solidFill>
              </a:rPr>
              <a:t>Repair. </a:t>
            </a:r>
            <a:r>
              <a:rPr lang="en-US" sz="1100" dirty="0"/>
              <a:t>Acknowledge ways in which our faith communities have been sources of trauma through abuse, judgement, rejection and abasement and actively work to repair relationships.</a:t>
            </a:r>
          </a:p>
          <a:p>
            <a:r>
              <a:rPr lang="en-US" sz="1100" b="1" dirty="0">
                <a:solidFill>
                  <a:srgbClr val="2F5597"/>
                </a:solidFill>
              </a:rPr>
              <a:t>Resilience. </a:t>
            </a:r>
            <a:r>
              <a:rPr lang="en-US" sz="1100" dirty="0">
                <a:solidFill>
                  <a:prstClr val="black"/>
                </a:solidFill>
              </a:rPr>
              <a:t>Trust the power and wisdom of our scriptures and spiritual practices to cultivate resilience and well-being across all ages.</a:t>
            </a:r>
            <a:endParaRPr lang="en-US" sz="1100" dirty="0"/>
          </a:p>
          <a:p>
            <a:endParaRPr lang="en-US" sz="1100" dirty="0"/>
          </a:p>
          <a:p>
            <a:endParaRPr lang="en-US" sz="11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5F1E3A-F0A4-4934-A1B4-B409026F13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28568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1188" y="290513"/>
            <a:ext cx="5576887" cy="3136900"/>
          </a:xfrm>
        </p:spPr>
      </p:sp>
      <p:sp>
        <p:nvSpPr>
          <p:cNvPr id="3" name="Notes Placeholder 2"/>
          <p:cNvSpPr>
            <a:spLocks noGrp="1"/>
          </p:cNvSpPr>
          <p:nvPr>
            <p:ph type="body" idx="1"/>
          </p:nvPr>
        </p:nvSpPr>
        <p:spPr>
          <a:xfrm>
            <a:off x="595560" y="3799904"/>
            <a:ext cx="5608320" cy="4439031"/>
          </a:xfrm>
        </p:spPr>
        <p:txBody>
          <a:bodyPr/>
          <a:lstStyle/>
          <a:p>
            <a:r>
              <a:rPr lang="en-US" dirty="0"/>
              <a:t>Aces show that people who have adverse child hood experience are more likely to have poor health outcomes as adults </a:t>
            </a:r>
          </a:p>
          <a:p>
            <a:endParaRPr lang="en-US" dirty="0"/>
          </a:p>
          <a:p>
            <a:r>
              <a:rPr lang="en-US" dirty="0"/>
              <a:t>But, we know that protective factors are not predictive factors.  </a:t>
            </a:r>
          </a:p>
          <a:p>
            <a:endParaRPr lang="en-US" dirty="0"/>
          </a:p>
          <a:p>
            <a:r>
              <a:rPr lang="en-US" dirty="0"/>
              <a:t>Changing minds.org developed the five Healing Gestures specific to children, but can used with adults</a:t>
            </a:r>
          </a:p>
          <a:p>
            <a:endParaRPr lang="en-US" dirty="0"/>
          </a:p>
          <a:p>
            <a:r>
              <a:rPr lang="en-US" dirty="0"/>
              <a:t>It is evidence based and helps build resilience and help people to heal to bring out their strengths.</a:t>
            </a:r>
          </a:p>
          <a:p>
            <a:endParaRPr lang="en-US" dirty="0"/>
          </a:p>
          <a:p>
            <a:r>
              <a:rPr lang="en-US" dirty="0"/>
              <a:t>There are five healing gestures you can provide care – things all of us can do</a:t>
            </a:r>
          </a:p>
          <a:p>
            <a:endParaRPr lang="en-US" b="1" dirty="0"/>
          </a:p>
          <a:p>
            <a:r>
              <a:rPr lang="en-US" b="1" dirty="0"/>
              <a:t>Celebrate</a:t>
            </a:r>
            <a:r>
              <a:rPr lang="en-US" dirty="0"/>
              <a:t> – build up self-esteem</a:t>
            </a:r>
          </a:p>
          <a:p>
            <a:r>
              <a:rPr lang="en-US" b="1" dirty="0"/>
              <a:t>Comfort </a:t>
            </a:r>
            <a:r>
              <a:rPr lang="en-US" dirty="0"/>
              <a:t>– stay calm- people who experience violence may act out – assure their safety</a:t>
            </a:r>
          </a:p>
          <a:p>
            <a:r>
              <a:rPr lang="en-US" b="1" dirty="0"/>
              <a:t>Collaborate </a:t>
            </a:r>
            <a:r>
              <a:rPr lang="en-US" dirty="0"/>
              <a:t>– Ask for opinions to support them so they can overcome challenges in their lives</a:t>
            </a:r>
          </a:p>
          <a:p>
            <a:r>
              <a:rPr lang="en-US" b="1" dirty="0"/>
              <a:t>Listen </a:t>
            </a:r>
            <a:r>
              <a:rPr lang="en-US" dirty="0"/>
              <a:t>– deeply show interest to boost confidence – eye contact</a:t>
            </a:r>
          </a:p>
          <a:p>
            <a:r>
              <a:rPr lang="en-US" b="1" dirty="0"/>
              <a:t>Inspire </a:t>
            </a:r>
            <a:r>
              <a:rPr lang="en-US" dirty="0"/>
              <a:t>– Expose to new ideas and to imagine the possibilities – highlight gifts to help increase confidence.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515655-C74F-9745-9FE2-56B3FBDB21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83652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515655-C74F-9745-9FE2-56B3FBDB21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92002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515655-C74F-9745-9FE2-56B3FBDB21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003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Just like we have the trauma tree</a:t>
            </a:r>
          </a:p>
          <a:p>
            <a:r>
              <a:rPr lang="en-US" dirty="0"/>
              <a:t>We have the resilience tree to create the things we want in our community (call out)</a:t>
            </a:r>
          </a:p>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977510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34BA84CB-8119-4CD5-B95B-75859FFE7B3B}"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5</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240632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87525" y="1606550"/>
            <a:ext cx="7710488" cy="4337050"/>
          </a:xfrm>
        </p:spPr>
      </p:sp>
      <p:sp>
        <p:nvSpPr>
          <p:cNvPr id="3" name="Notes Placeholder 2"/>
          <p:cNvSpPr>
            <a:spLocks noGrp="1"/>
          </p:cNvSpPr>
          <p:nvPr>
            <p:ph type="body" idx="1"/>
          </p:nvPr>
        </p:nvSpPr>
        <p:spPr/>
        <p:txBody>
          <a:bodyPr/>
          <a:lstStyle/>
          <a:p>
            <a:r>
              <a:rPr lang="en-US" dirty="0"/>
              <a:t>There are a variety of lens to look at and define trauma through.  We have adapted the definition that created by SAMHSA.  We have been gifted with coping capacities that help us adapt and respond to events that threaten our sense of self and well-being.  Trauma is toxic stress . </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34BA84CB-8119-4CD5-B95B-75859FFE7B3B}"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6</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03292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4878" y="6439449"/>
            <a:ext cx="3239025" cy="4978583"/>
          </a:xfrm>
        </p:spPr>
        <p:txBody>
          <a:bodyPr/>
          <a:lstStyle/>
          <a:p>
            <a:r>
              <a:rPr lang="en-US" sz="1600" dirty="0"/>
              <a:t>We have been talking about the effects of toxic stress on individuals.  Now, we’re going to switch gears and talk about the effects of toxic stress on the population as a whole.  The field of epidemiology is where we’ll turn.  </a:t>
            </a:r>
          </a:p>
          <a:p>
            <a:r>
              <a:rPr lang="en-US" sz="1600" dirty="0"/>
              <a:t> </a:t>
            </a:r>
          </a:p>
          <a:p>
            <a:r>
              <a:rPr lang="en-US" sz="1600" dirty="0"/>
              <a:t>Epidemiologists are scientists who study the origins of disease, disability, productivity and health in a population.  They help us to focus our efforts on issues and processes that will make the most difference for the well-being of everyone.</a:t>
            </a:r>
          </a:p>
          <a:p>
            <a:r>
              <a:rPr lang="en-US" sz="1600" dirty="0"/>
              <a:t> </a:t>
            </a:r>
          </a:p>
          <a:p>
            <a:r>
              <a:rPr lang="en-US" sz="1600" dirty="0"/>
              <a:t>We’re going to talk about a large epidemiological study about the enduring effects of Adverse Childhood Experience.  Dr. Rob Anda and Dr. Vincent Felitti are the co-principal investigators of the study, which we call “The ACE Study”.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35376AF8-99A7-4510-9258-C9C49AD98837}"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9</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680369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400" marR="17780">
              <a:lnSpc>
                <a:spcPct val="100000"/>
              </a:lnSpc>
            </a:pPr>
            <a:endParaRPr lang="en-US" sz="1200" dirty="0">
              <a:latin typeface="Arial"/>
              <a:cs typeface="Arial"/>
            </a:endParaRPr>
          </a:p>
          <a:p>
            <a:r>
              <a:rPr lang="en-US" dirty="0"/>
              <a:t>The study of we know about toxic stress and its impact is an emerging field of knowledge which began with the ACE’s study in 1997 with ACES.  Dr. Roy Wade’s study expanded what we know about the factors that influence our well-being.</a:t>
            </a:r>
          </a:p>
          <a:p>
            <a:r>
              <a:rPr lang="en-US" dirty="0"/>
              <a:t>The additional adversities were found when Dr. Roy Wade replicated the original study in an urban population that was diverse.</a:t>
            </a:r>
          </a:p>
        </p:txBody>
      </p:sp>
      <p:sp>
        <p:nvSpPr>
          <p:cNvPr id="4" name="Slide Number Placeholder 3"/>
          <p:cNvSpPr>
            <a:spLocks noGrp="1"/>
          </p:cNvSpPr>
          <p:nvPr>
            <p:ph type="sldNum" sz="quarter" idx="10"/>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35376AF8-99A7-4510-9258-C9C49AD98837}"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11</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082065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87525" y="1606550"/>
            <a:ext cx="7710488" cy="4337050"/>
          </a:xfrm>
        </p:spPr>
      </p:sp>
      <p:sp>
        <p:nvSpPr>
          <p:cNvPr id="3" name="Notes Placeholder 2"/>
          <p:cNvSpPr>
            <a:spLocks noGrp="1"/>
          </p:cNvSpPr>
          <p:nvPr>
            <p:ph type="body" idx="1"/>
          </p:nvPr>
        </p:nvSpPr>
        <p:spPr/>
        <p:txBody>
          <a:bodyPr/>
          <a:lstStyle/>
          <a:p>
            <a:r>
              <a:rPr lang="en-US" dirty="0"/>
              <a:t>Some stress is normal and good.  Positive stress helps to adapt and manage our encounters with the environment within which we live  .  Without it, we are not able to </a:t>
            </a:r>
            <a:r>
              <a:rPr lang="en-US" dirty="0" err="1"/>
              <a:t>respod</a:t>
            </a:r>
            <a:r>
              <a:rPr lang="en-US" dirty="0"/>
              <a:t> to our environment and social environment. </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34BA84CB-8119-4CD5-B95B-75859FFE7B3B}"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12</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682608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Flight, fight or Freeze</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05CA483E-DAFD-489B-BD6B-6D6D4DEE4C25}"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13</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120397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may also lead to spiritual problems.  </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05CA483E-DAFD-489B-BD6B-6D6D4DEE4C25}"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15</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81906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3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419463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106177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1895561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8005127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133805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5932894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9158945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2177884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675" y="831049"/>
            <a:ext cx="9861493" cy="2387600"/>
          </a:xfrm>
          <a:prstGeom prst="rect">
            <a:avLst/>
          </a:prstGeom>
        </p:spPr>
        <p:txBody>
          <a:bodyPr anchor="b"/>
          <a:lstStyle>
            <a:lvl1pPr algn="l">
              <a:defRPr sz="5333" b="1" baseline="0">
                <a:solidFill>
                  <a:srgbClr val="003B5C"/>
                </a:solidFill>
                <a:latin typeface="Verdana" charset="0"/>
                <a:ea typeface="Verdana" charset="0"/>
                <a:cs typeface="Verdana" charset="0"/>
              </a:defRPr>
            </a:lvl1pPr>
          </a:lstStyle>
          <a:p>
            <a:r>
              <a:rPr lang="en-US" dirty="0"/>
              <a:t>Presentation Title (40pt)</a:t>
            </a:r>
          </a:p>
        </p:txBody>
      </p:sp>
      <p:sp>
        <p:nvSpPr>
          <p:cNvPr id="3" name="Subtitle 2"/>
          <p:cNvSpPr>
            <a:spLocks noGrp="1"/>
          </p:cNvSpPr>
          <p:nvPr>
            <p:ph type="subTitle" idx="1" hasCustomPrompt="1"/>
          </p:nvPr>
        </p:nvSpPr>
        <p:spPr>
          <a:xfrm>
            <a:off x="1143675" y="3229439"/>
            <a:ext cx="9861493" cy="442759"/>
          </a:xfrm>
          <a:prstGeom prst="rect">
            <a:avLst/>
          </a:prstGeom>
        </p:spPr>
        <p:txBody>
          <a:bodyPr/>
          <a:lstStyle>
            <a:lvl1pPr marL="0" indent="0" algn="l">
              <a:buNone/>
              <a:defRPr sz="3200" baseline="0">
                <a:solidFill>
                  <a:srgbClr val="616364"/>
                </a:solidFill>
                <a:latin typeface="Verdana" charset="0"/>
                <a:ea typeface="Verdana" charset="0"/>
                <a:cs typeface="Verdana"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Presentation Subtitle (24 </a:t>
            </a:r>
            <a:r>
              <a:rPr lang="en-US" dirty="0" err="1"/>
              <a:t>pt</a:t>
            </a:r>
            <a:r>
              <a:rPr lang="en-US" dirty="0"/>
              <a:t>)</a:t>
            </a:r>
          </a:p>
        </p:txBody>
      </p:sp>
      <p:sp>
        <p:nvSpPr>
          <p:cNvPr id="11" name="Text Placeholder 10"/>
          <p:cNvSpPr>
            <a:spLocks noGrp="1"/>
          </p:cNvSpPr>
          <p:nvPr>
            <p:ph type="body" sz="quarter" idx="10" hasCustomPrompt="1"/>
          </p:nvPr>
        </p:nvSpPr>
        <p:spPr>
          <a:xfrm>
            <a:off x="1143675" y="3882599"/>
            <a:ext cx="9861493" cy="450419"/>
          </a:xfrm>
          <a:prstGeom prst="rect">
            <a:avLst/>
          </a:prstGeom>
        </p:spPr>
        <p:txBody>
          <a:bodyPr/>
          <a:lstStyle>
            <a:lvl1pPr marL="0" indent="0">
              <a:buNone/>
              <a:defRPr sz="1600" b="0" i="0">
                <a:solidFill>
                  <a:srgbClr val="616364"/>
                </a:solidFill>
                <a:latin typeface="Verdana" charset="0"/>
                <a:ea typeface="Verdana" charset="0"/>
                <a:cs typeface="Verdana" charset="0"/>
              </a:defRPr>
            </a:lvl1pPr>
          </a:lstStyle>
          <a:p>
            <a:pPr marL="0" indent="0">
              <a:buNone/>
            </a:pPr>
            <a:r>
              <a:rPr lang="en-US" sz="1867" dirty="0">
                <a:solidFill>
                  <a:schemeClr val="tx1">
                    <a:lumMod val="65000"/>
                    <a:lumOff val="35000"/>
                  </a:schemeClr>
                </a:solidFill>
                <a:latin typeface="Verdana" charset="0"/>
                <a:ea typeface="Verdana" charset="0"/>
                <a:cs typeface="Verdana" charset="0"/>
              </a:rPr>
              <a:t>Date | Presenter Information (14 </a:t>
            </a:r>
            <a:r>
              <a:rPr lang="en-US" sz="1867" dirty="0" err="1">
                <a:solidFill>
                  <a:schemeClr val="tx1">
                    <a:lumMod val="65000"/>
                    <a:lumOff val="35000"/>
                  </a:schemeClr>
                </a:solidFill>
                <a:latin typeface="Verdana" charset="0"/>
                <a:ea typeface="Verdana" charset="0"/>
                <a:cs typeface="Verdana" charset="0"/>
              </a:rPr>
              <a:t>pt</a:t>
            </a:r>
            <a:r>
              <a:rPr lang="en-US" sz="1867" dirty="0">
                <a:solidFill>
                  <a:schemeClr val="tx1">
                    <a:lumMod val="65000"/>
                    <a:lumOff val="35000"/>
                  </a:schemeClr>
                </a:solidFill>
                <a:latin typeface="Verdana" charset="0"/>
                <a:ea typeface="Verdana" charset="0"/>
                <a:cs typeface="Verdana" charset="0"/>
              </a:rPr>
              <a:t>)</a:t>
            </a:r>
          </a:p>
        </p:txBody>
      </p:sp>
      <p:sp>
        <p:nvSpPr>
          <p:cNvPr id="13" name="Rectangle 12">
            <a:extLst>
              <a:ext uri="{FF2B5EF4-FFF2-40B4-BE49-F238E27FC236}">
                <a16:creationId xmlns:a16="http://schemas.microsoft.com/office/drawing/2014/main" id="{23C321A4-E52D-2845-8647-B84F191C389C}"/>
              </a:ext>
            </a:extLst>
          </p:cNvPr>
          <p:cNvSpPr/>
          <p:nvPr/>
        </p:nvSpPr>
        <p:spPr>
          <a:xfrm>
            <a:off x="0" y="6178040"/>
            <a:ext cx="12192000" cy="679961"/>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Rectangle 13">
            <a:extLst>
              <a:ext uri="{FF2B5EF4-FFF2-40B4-BE49-F238E27FC236}">
                <a16:creationId xmlns:a16="http://schemas.microsoft.com/office/drawing/2014/main" id="{BD8F7AC5-29D1-EB43-BF58-C8ABD803FFFB}"/>
              </a:ext>
            </a:extLst>
          </p:cNvPr>
          <p:cNvSpPr/>
          <p:nvPr/>
        </p:nvSpPr>
        <p:spPr>
          <a:xfrm>
            <a:off x="1" y="1"/>
            <a:ext cx="5396089" cy="86188"/>
          </a:xfrm>
          <a:prstGeom prst="rect">
            <a:avLst/>
          </a:prstGeom>
          <a:solidFill>
            <a:srgbClr val="A2C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23C321A4-E52D-2845-8647-B84F191C389C}"/>
              </a:ext>
            </a:extLst>
          </p:cNvPr>
          <p:cNvSpPr/>
          <p:nvPr userDrawn="1"/>
        </p:nvSpPr>
        <p:spPr>
          <a:xfrm>
            <a:off x="0" y="6178040"/>
            <a:ext cx="12192000" cy="679961"/>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BD8F7AC5-29D1-EB43-BF58-C8ABD803FFFB}"/>
              </a:ext>
            </a:extLst>
          </p:cNvPr>
          <p:cNvSpPr/>
          <p:nvPr userDrawn="1"/>
        </p:nvSpPr>
        <p:spPr>
          <a:xfrm>
            <a:off x="1" y="1"/>
            <a:ext cx="5396089" cy="86188"/>
          </a:xfrm>
          <a:prstGeom prst="rect">
            <a:avLst/>
          </a:prstGeom>
          <a:solidFill>
            <a:srgbClr val="A2C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4" name="Picture 3">
            <a:extLst>
              <a:ext uri="{FF2B5EF4-FFF2-40B4-BE49-F238E27FC236}">
                <a16:creationId xmlns:a16="http://schemas.microsoft.com/office/drawing/2014/main" id="{9958A88C-6567-E992-5CE9-C5B257CF5378}"/>
              </a:ext>
            </a:extLst>
          </p:cNvPr>
          <p:cNvPicPr>
            <a:picLocks noChangeAspect="1"/>
          </p:cNvPicPr>
          <p:nvPr userDrawn="1"/>
        </p:nvPicPr>
        <p:blipFill>
          <a:blip r:embed="rId2"/>
          <a:stretch>
            <a:fillRect/>
          </a:stretch>
        </p:blipFill>
        <p:spPr>
          <a:xfrm>
            <a:off x="6096000" y="5334278"/>
            <a:ext cx="5730240" cy="692673"/>
          </a:xfrm>
          <a:prstGeom prst="rect">
            <a:avLst/>
          </a:prstGeom>
        </p:spPr>
      </p:pic>
    </p:spTree>
    <p:extLst>
      <p:ext uri="{BB962C8B-B14F-4D97-AF65-F5344CB8AC3E}">
        <p14:creationId xmlns:p14="http://schemas.microsoft.com/office/powerpoint/2010/main" val="418983660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22" name="Picture 21" descr="Shape, rectangle&#10;&#10;Description automatically generated">
            <a:extLst>
              <a:ext uri="{FF2B5EF4-FFF2-40B4-BE49-F238E27FC236}">
                <a16:creationId xmlns:a16="http://schemas.microsoft.com/office/drawing/2014/main" id="{437A7539-CD1A-4D46-B348-471100CEF1E3}"/>
              </a:ext>
            </a:extLst>
          </p:cNvPr>
          <p:cNvPicPr>
            <a:picLocks noChangeAspect="1"/>
          </p:cNvPicPr>
          <p:nvPr userDrawn="1"/>
        </p:nvPicPr>
        <p:blipFill rotWithShape="1">
          <a:blip r:embed="rId2"/>
          <a:srcRect l="-4357" t="-109" r="39759" b="81895"/>
          <a:stretch/>
        </p:blipFill>
        <p:spPr>
          <a:xfrm>
            <a:off x="8158320" y="6347232"/>
            <a:ext cx="4033680" cy="510768"/>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80723"/>
            <a:ext cx="10156179" cy="757130"/>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dirty="0"/>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Copy goes here. </a:t>
            </a:r>
          </a:p>
        </p:txBody>
      </p:sp>
      <p:pic>
        <p:nvPicPr>
          <p:cNvPr id="20" name="Picture 19" descr="Text&#10;&#10;Description automatically generated">
            <a:extLst>
              <a:ext uri="{FF2B5EF4-FFF2-40B4-BE49-F238E27FC236}">
                <a16:creationId xmlns:a16="http://schemas.microsoft.com/office/drawing/2014/main" id="{D7C91F54-DD73-AAF4-4E46-0FDB775AF027}"/>
              </a:ext>
            </a:extLst>
          </p:cNvPr>
          <p:cNvPicPr>
            <a:picLocks noChangeAspect="1"/>
          </p:cNvPicPr>
          <p:nvPr userDrawn="1"/>
        </p:nvPicPr>
        <p:blipFill rotWithShape="1">
          <a:blip r:embed="rId3"/>
          <a:srcRect l="16907" t="62319" r="16782" b="19130"/>
          <a:stretch/>
        </p:blipFill>
        <p:spPr>
          <a:xfrm>
            <a:off x="8810739" y="6480696"/>
            <a:ext cx="3002285" cy="243840"/>
          </a:xfrm>
          <a:prstGeom prst="rect">
            <a:avLst/>
          </a:prstGeom>
        </p:spPr>
      </p:pic>
      <p:pic>
        <p:nvPicPr>
          <p:cNvPr id="23" name="Picture 22">
            <a:extLst>
              <a:ext uri="{FF2B5EF4-FFF2-40B4-BE49-F238E27FC236}">
                <a16:creationId xmlns:a16="http://schemas.microsoft.com/office/drawing/2014/main" id="{5D862BD8-AA46-C038-13BB-74D3F8083C08}"/>
              </a:ext>
            </a:extLst>
          </p:cNvPr>
          <p:cNvPicPr>
            <a:picLocks noChangeAspect="1"/>
          </p:cNvPicPr>
          <p:nvPr userDrawn="1"/>
        </p:nvPicPr>
        <p:blipFill rotWithShape="1">
          <a:blip r:embed="rId4"/>
          <a:srcRect l="3782" t="28552" r="3765" b="31743"/>
          <a:stretch/>
        </p:blipFill>
        <p:spPr>
          <a:xfrm>
            <a:off x="3596707" y="6400627"/>
            <a:ext cx="4584192" cy="426557"/>
          </a:xfrm>
          <a:prstGeom prst="rect">
            <a:avLst/>
          </a:prstGeom>
        </p:spPr>
      </p:pic>
    </p:spTree>
    <p:extLst>
      <p:ext uri="{BB962C8B-B14F-4D97-AF65-F5344CB8AC3E}">
        <p14:creationId xmlns:p14="http://schemas.microsoft.com/office/powerpoint/2010/main" val="8882359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Content_No Bottom Ba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5AB1A79-098B-1BAE-76FC-FF16C38E85F3}"/>
              </a:ext>
            </a:extLst>
          </p:cNvPr>
          <p:cNvPicPr>
            <a:picLocks noChangeAspect="1"/>
          </p:cNvPicPr>
          <p:nvPr userDrawn="1"/>
        </p:nvPicPr>
        <p:blipFill rotWithShape="1">
          <a:blip r:embed="rId2"/>
          <a:srcRect t="-1276" b="44916"/>
          <a:stretch/>
        </p:blipFill>
        <p:spPr>
          <a:xfrm>
            <a:off x="3657600" y="6466351"/>
            <a:ext cx="4500720" cy="319853"/>
          </a:xfrm>
          <a:prstGeom prst="rect">
            <a:avLst/>
          </a:prstGeom>
        </p:spPr>
      </p:pic>
      <p:sp>
        <p:nvSpPr>
          <p:cNvPr id="2" name="Title 1"/>
          <p:cNvSpPr>
            <a:spLocks noGrp="1"/>
          </p:cNvSpPr>
          <p:nvPr>
            <p:ph type="title" hasCustomPrompt="1"/>
          </p:nvPr>
        </p:nvSpPr>
        <p:spPr>
          <a:xfrm>
            <a:off x="848989" y="880723"/>
            <a:ext cx="10156179" cy="757130"/>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dirty="0"/>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Copy goes here. </a:t>
            </a:r>
          </a:p>
        </p:txBody>
      </p:sp>
      <p:pic>
        <p:nvPicPr>
          <p:cNvPr id="10" name="Picture 9" descr="Shape, rectangle&#10;&#10;Description automatically generated">
            <a:extLst>
              <a:ext uri="{FF2B5EF4-FFF2-40B4-BE49-F238E27FC236}">
                <a16:creationId xmlns:a16="http://schemas.microsoft.com/office/drawing/2014/main" id="{BBE81F8D-49BF-3D3C-8B6D-B086DFD6A878}"/>
              </a:ext>
            </a:extLst>
          </p:cNvPr>
          <p:cNvPicPr>
            <a:picLocks noChangeAspect="1"/>
          </p:cNvPicPr>
          <p:nvPr userDrawn="1"/>
        </p:nvPicPr>
        <p:blipFill rotWithShape="1">
          <a:blip r:embed="rId3"/>
          <a:srcRect l="-4357" t="-108" r="39759" b="81895"/>
          <a:stretch/>
        </p:blipFill>
        <p:spPr>
          <a:xfrm>
            <a:off x="8158320" y="6347232"/>
            <a:ext cx="4033680" cy="510768"/>
          </a:xfrm>
          <a:prstGeom prst="rect">
            <a:avLst/>
          </a:prstGeom>
        </p:spPr>
      </p:pic>
      <p:pic>
        <p:nvPicPr>
          <p:cNvPr id="11" name="Picture 10" descr="Text&#10;&#10;Description automatically generated">
            <a:extLst>
              <a:ext uri="{FF2B5EF4-FFF2-40B4-BE49-F238E27FC236}">
                <a16:creationId xmlns:a16="http://schemas.microsoft.com/office/drawing/2014/main" id="{98385D3D-308A-47CB-9AFE-D6FC306FEA32}"/>
              </a:ext>
            </a:extLst>
          </p:cNvPr>
          <p:cNvPicPr>
            <a:picLocks noChangeAspect="1"/>
          </p:cNvPicPr>
          <p:nvPr userDrawn="1"/>
        </p:nvPicPr>
        <p:blipFill rotWithShape="1">
          <a:blip r:embed="rId4"/>
          <a:srcRect l="16907" t="62319" r="16782" b="19130"/>
          <a:stretch/>
        </p:blipFill>
        <p:spPr>
          <a:xfrm>
            <a:off x="8810739" y="6480696"/>
            <a:ext cx="3002285" cy="243840"/>
          </a:xfrm>
          <a:prstGeom prst="rect">
            <a:avLst/>
          </a:prstGeom>
        </p:spPr>
      </p:pic>
    </p:spTree>
    <p:extLst>
      <p:ext uri="{BB962C8B-B14F-4D97-AF65-F5344CB8AC3E}">
        <p14:creationId xmlns:p14="http://schemas.microsoft.com/office/powerpoint/2010/main" val="1261582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8390085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Bullets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C40025C-AFB9-A398-35CE-538344E3B54A}"/>
              </a:ext>
            </a:extLst>
          </p:cNvPr>
          <p:cNvSpPr/>
          <p:nvPr userDrawn="1"/>
        </p:nvSpPr>
        <p:spPr>
          <a:xfrm>
            <a:off x="0" y="6313117"/>
            <a:ext cx="12192000" cy="544883"/>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90" y="857712"/>
            <a:ext cx="10177757" cy="757130"/>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dirty="0"/>
              <a:t>Headline</a:t>
            </a:r>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dirty="0"/>
              <a:t>Copy goes here</a:t>
            </a:r>
          </a:p>
          <a:p>
            <a:pPr lvl="0"/>
            <a:endParaRPr lang="en-US" dirty="0"/>
          </a:p>
        </p:txBody>
      </p:sp>
      <p:pic>
        <p:nvPicPr>
          <p:cNvPr id="9" name="Picture 8" descr="Shape, rectangle&#10;&#10;Description automatically generated">
            <a:extLst>
              <a:ext uri="{FF2B5EF4-FFF2-40B4-BE49-F238E27FC236}">
                <a16:creationId xmlns:a16="http://schemas.microsoft.com/office/drawing/2014/main" id="{7CC182AA-53B8-0449-5C5C-88029E8E3863}"/>
              </a:ext>
            </a:extLst>
          </p:cNvPr>
          <p:cNvPicPr>
            <a:picLocks noChangeAspect="1"/>
          </p:cNvPicPr>
          <p:nvPr userDrawn="1"/>
        </p:nvPicPr>
        <p:blipFill rotWithShape="1">
          <a:blip r:embed="rId2"/>
          <a:srcRect l="-4357" t="-109" r="39759" b="81895"/>
          <a:stretch/>
        </p:blipFill>
        <p:spPr>
          <a:xfrm>
            <a:off x="8158320" y="6347232"/>
            <a:ext cx="4033680" cy="510768"/>
          </a:xfrm>
          <a:prstGeom prst="rect">
            <a:avLst/>
          </a:prstGeom>
        </p:spPr>
      </p:pic>
      <p:pic>
        <p:nvPicPr>
          <p:cNvPr id="13" name="Picture 12" descr="Text&#10;&#10;Description automatically generated">
            <a:extLst>
              <a:ext uri="{FF2B5EF4-FFF2-40B4-BE49-F238E27FC236}">
                <a16:creationId xmlns:a16="http://schemas.microsoft.com/office/drawing/2014/main" id="{CC748411-73A9-BDE3-5433-1A1003F96896}"/>
              </a:ext>
            </a:extLst>
          </p:cNvPr>
          <p:cNvPicPr>
            <a:picLocks noChangeAspect="1"/>
          </p:cNvPicPr>
          <p:nvPr userDrawn="1"/>
        </p:nvPicPr>
        <p:blipFill rotWithShape="1">
          <a:blip r:embed="rId3"/>
          <a:srcRect l="16907" t="62319" r="16782" b="19130"/>
          <a:stretch/>
        </p:blipFill>
        <p:spPr>
          <a:xfrm>
            <a:off x="8810739" y="6480696"/>
            <a:ext cx="3002285" cy="243840"/>
          </a:xfrm>
          <a:prstGeom prst="rect">
            <a:avLst/>
          </a:prstGeom>
        </p:spPr>
      </p:pic>
      <p:pic>
        <p:nvPicPr>
          <p:cNvPr id="14" name="Picture 13">
            <a:extLst>
              <a:ext uri="{FF2B5EF4-FFF2-40B4-BE49-F238E27FC236}">
                <a16:creationId xmlns:a16="http://schemas.microsoft.com/office/drawing/2014/main" id="{1DC1035A-96C3-7127-E416-9111447581A4}"/>
              </a:ext>
            </a:extLst>
          </p:cNvPr>
          <p:cNvPicPr>
            <a:picLocks noChangeAspect="1"/>
          </p:cNvPicPr>
          <p:nvPr userDrawn="1"/>
        </p:nvPicPr>
        <p:blipFill rotWithShape="1">
          <a:blip r:embed="rId4"/>
          <a:srcRect l="3782" t="28552" r="3765" b="31743"/>
          <a:stretch/>
        </p:blipFill>
        <p:spPr>
          <a:xfrm>
            <a:off x="3596707" y="6400627"/>
            <a:ext cx="4584192" cy="426557"/>
          </a:xfrm>
          <a:prstGeom prst="rect">
            <a:avLst/>
          </a:prstGeom>
        </p:spPr>
      </p:pic>
    </p:spTree>
    <p:extLst>
      <p:ext uri="{BB962C8B-B14F-4D97-AF65-F5344CB8AC3E}">
        <p14:creationId xmlns:p14="http://schemas.microsoft.com/office/powerpoint/2010/main" val="38422316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Bullets Layout_No Bottom Bar">
    <p:spTree>
      <p:nvGrpSpPr>
        <p:cNvPr id="1" name=""/>
        <p:cNvGrpSpPr/>
        <p:nvPr/>
      </p:nvGrpSpPr>
      <p:grpSpPr>
        <a:xfrm>
          <a:off x="0" y="0"/>
          <a:ext cx="0" cy="0"/>
          <a:chOff x="0" y="0"/>
          <a:chExt cx="0" cy="0"/>
        </a:xfrm>
      </p:grpSpPr>
      <p:pic>
        <p:nvPicPr>
          <p:cNvPr id="17" name="Picture 16" descr="Shape, rectangle&#10;&#10;Description automatically generated">
            <a:extLst>
              <a:ext uri="{FF2B5EF4-FFF2-40B4-BE49-F238E27FC236}">
                <a16:creationId xmlns:a16="http://schemas.microsoft.com/office/drawing/2014/main" id="{64789BC0-31DE-2EDA-4730-C2B0BB0E3942}"/>
              </a:ext>
            </a:extLst>
          </p:cNvPr>
          <p:cNvPicPr>
            <a:picLocks noChangeAspect="1"/>
          </p:cNvPicPr>
          <p:nvPr userDrawn="1"/>
        </p:nvPicPr>
        <p:blipFill rotWithShape="1">
          <a:blip r:embed="rId2"/>
          <a:srcRect l="-4357" t="-108" r="39759" b="81895"/>
          <a:stretch/>
        </p:blipFill>
        <p:spPr>
          <a:xfrm>
            <a:off x="8158320" y="6347232"/>
            <a:ext cx="4033680" cy="510768"/>
          </a:xfrm>
          <a:prstGeom prst="rect">
            <a:avLst/>
          </a:prstGeom>
        </p:spPr>
      </p:pic>
      <p:pic>
        <p:nvPicPr>
          <p:cNvPr id="19" name="Picture 18" descr="Text&#10;&#10;Description automatically generated">
            <a:extLst>
              <a:ext uri="{FF2B5EF4-FFF2-40B4-BE49-F238E27FC236}">
                <a16:creationId xmlns:a16="http://schemas.microsoft.com/office/drawing/2014/main" id="{9C8C1F08-CB00-016A-C3C3-B46EE25F138E}"/>
              </a:ext>
            </a:extLst>
          </p:cNvPr>
          <p:cNvPicPr>
            <a:picLocks noChangeAspect="1"/>
          </p:cNvPicPr>
          <p:nvPr userDrawn="1"/>
        </p:nvPicPr>
        <p:blipFill rotWithShape="1">
          <a:blip r:embed="rId3"/>
          <a:srcRect l="16907" t="62319" r="16782" b="19130"/>
          <a:stretch/>
        </p:blipFill>
        <p:spPr>
          <a:xfrm>
            <a:off x="8810739" y="6480696"/>
            <a:ext cx="3002285" cy="243840"/>
          </a:xfrm>
          <a:prstGeom prst="rect">
            <a:avLst/>
          </a:prstGeom>
        </p:spPr>
      </p:pic>
      <p:sp>
        <p:nvSpPr>
          <p:cNvPr id="2" name="Title 1"/>
          <p:cNvSpPr>
            <a:spLocks noGrp="1"/>
          </p:cNvSpPr>
          <p:nvPr>
            <p:ph type="title" hasCustomPrompt="1"/>
          </p:nvPr>
        </p:nvSpPr>
        <p:spPr>
          <a:xfrm>
            <a:off x="848990" y="857712"/>
            <a:ext cx="10177757" cy="757130"/>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dirty="0"/>
              <a:t>Headline</a:t>
            </a:r>
          </a:p>
        </p:txBody>
      </p:sp>
      <p:sp>
        <p:nvSpPr>
          <p:cNvPr id="4" name="Text Placeholder 3"/>
          <p:cNvSpPr>
            <a:spLocks noGrp="1"/>
          </p:cNvSpPr>
          <p:nvPr>
            <p:ph type="body" sz="quarter" idx="10" hasCustomPrompt="1"/>
          </p:nvPr>
        </p:nvSpPr>
        <p:spPr>
          <a:xfrm>
            <a:off x="850019" y="1614842"/>
            <a:ext cx="10176728" cy="3435349"/>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b="1">
                <a:solidFill>
                  <a:srgbClr val="00314C"/>
                </a:solidFill>
                <a:latin typeface="Verdana" charset="0"/>
                <a:ea typeface="Verdana" charset="0"/>
                <a:cs typeface="Verdana" charset="0"/>
              </a:defRPr>
            </a:lvl2pPr>
            <a:lvl3pPr>
              <a:defRPr sz="2133" b="1">
                <a:solidFill>
                  <a:srgbClr val="00314C"/>
                </a:solidFill>
                <a:latin typeface="Verdana" charset="0"/>
                <a:ea typeface="Verdana" charset="0"/>
                <a:cs typeface="Verdana" charset="0"/>
              </a:defRPr>
            </a:lvl3pPr>
            <a:lvl4pPr>
              <a:defRPr sz="2133" b="1">
                <a:solidFill>
                  <a:srgbClr val="00314C"/>
                </a:solidFill>
                <a:latin typeface="Verdana" charset="0"/>
                <a:ea typeface="Verdana" charset="0"/>
                <a:cs typeface="Verdana" charset="0"/>
              </a:defRPr>
            </a:lvl4pPr>
            <a:lvl5pPr>
              <a:defRPr sz="2133" b="1">
                <a:solidFill>
                  <a:srgbClr val="00314C"/>
                </a:solidFill>
                <a:latin typeface="Verdana" charset="0"/>
                <a:ea typeface="Verdana" charset="0"/>
                <a:cs typeface="Verdana" charset="0"/>
              </a:defRPr>
            </a:lvl5pPr>
          </a:lstStyle>
          <a:p>
            <a:pPr lvl="0"/>
            <a:r>
              <a:rPr lang="en-US" dirty="0"/>
              <a:t>Copy goes here</a:t>
            </a:r>
          </a:p>
        </p:txBody>
      </p:sp>
      <p:pic>
        <p:nvPicPr>
          <p:cNvPr id="20" name="Picture 19">
            <a:extLst>
              <a:ext uri="{FF2B5EF4-FFF2-40B4-BE49-F238E27FC236}">
                <a16:creationId xmlns:a16="http://schemas.microsoft.com/office/drawing/2014/main" id="{05D06B16-1096-7191-0480-04C168AF35CD}"/>
              </a:ext>
            </a:extLst>
          </p:cNvPr>
          <p:cNvPicPr>
            <a:picLocks noChangeAspect="1"/>
          </p:cNvPicPr>
          <p:nvPr userDrawn="1"/>
        </p:nvPicPr>
        <p:blipFill rotWithShape="1">
          <a:blip r:embed="rId4"/>
          <a:srcRect t="-1276" b="44916"/>
          <a:stretch/>
        </p:blipFill>
        <p:spPr>
          <a:xfrm>
            <a:off x="3657600" y="6466351"/>
            <a:ext cx="4500720" cy="319853"/>
          </a:xfrm>
          <a:prstGeom prst="rect">
            <a:avLst/>
          </a:prstGeom>
        </p:spPr>
      </p:pic>
    </p:spTree>
    <p:extLst>
      <p:ext uri="{BB962C8B-B14F-4D97-AF65-F5344CB8AC3E}">
        <p14:creationId xmlns:p14="http://schemas.microsoft.com/office/powerpoint/2010/main" val="16850371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wo Section | Picture and Copy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DC53CB-02DF-5F0E-360A-C5336D5D54D2}"/>
              </a:ext>
            </a:extLst>
          </p:cNvPr>
          <p:cNvSpPr/>
          <p:nvPr userDrawn="1"/>
        </p:nvSpPr>
        <p:spPr>
          <a:xfrm>
            <a:off x="0" y="6313117"/>
            <a:ext cx="12192000" cy="544883"/>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dirty="0"/>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Copy goes here. </a:t>
            </a:r>
          </a:p>
        </p:txBody>
      </p:sp>
      <p:sp>
        <p:nvSpPr>
          <p:cNvPr id="17" name="Title 16"/>
          <p:cNvSpPr>
            <a:spLocks noGrp="1"/>
          </p:cNvSpPr>
          <p:nvPr>
            <p:ph type="title" hasCustomPrompt="1"/>
          </p:nvPr>
        </p:nvSpPr>
        <p:spPr>
          <a:xfrm>
            <a:off x="5549395" y="1228393"/>
            <a:ext cx="5466561" cy="757130"/>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dirty="0"/>
              <a:t>Headline</a:t>
            </a:r>
          </a:p>
        </p:txBody>
      </p:sp>
      <p:pic>
        <p:nvPicPr>
          <p:cNvPr id="9" name="Picture 8" descr="Shape, rectangle&#10;&#10;Description automatically generated">
            <a:extLst>
              <a:ext uri="{FF2B5EF4-FFF2-40B4-BE49-F238E27FC236}">
                <a16:creationId xmlns:a16="http://schemas.microsoft.com/office/drawing/2014/main" id="{7B6BC706-E4B6-F96B-66A0-ED0A8DC603D4}"/>
              </a:ext>
            </a:extLst>
          </p:cNvPr>
          <p:cNvPicPr>
            <a:picLocks noChangeAspect="1"/>
          </p:cNvPicPr>
          <p:nvPr userDrawn="1"/>
        </p:nvPicPr>
        <p:blipFill rotWithShape="1">
          <a:blip r:embed="rId2"/>
          <a:srcRect l="-4357" t="-109" r="39759" b="81895"/>
          <a:stretch/>
        </p:blipFill>
        <p:spPr>
          <a:xfrm>
            <a:off x="8158320" y="6347232"/>
            <a:ext cx="4033680" cy="510768"/>
          </a:xfrm>
          <a:prstGeom prst="rect">
            <a:avLst/>
          </a:prstGeom>
        </p:spPr>
      </p:pic>
      <p:pic>
        <p:nvPicPr>
          <p:cNvPr id="13" name="Picture 12" descr="Text&#10;&#10;Description automatically generated">
            <a:extLst>
              <a:ext uri="{FF2B5EF4-FFF2-40B4-BE49-F238E27FC236}">
                <a16:creationId xmlns:a16="http://schemas.microsoft.com/office/drawing/2014/main" id="{CC260CAD-0907-3601-1DF6-C728C765B448}"/>
              </a:ext>
            </a:extLst>
          </p:cNvPr>
          <p:cNvPicPr>
            <a:picLocks noChangeAspect="1"/>
          </p:cNvPicPr>
          <p:nvPr userDrawn="1"/>
        </p:nvPicPr>
        <p:blipFill rotWithShape="1">
          <a:blip r:embed="rId3"/>
          <a:srcRect l="16907" t="62319" r="16782" b="19130"/>
          <a:stretch/>
        </p:blipFill>
        <p:spPr>
          <a:xfrm>
            <a:off x="8810739" y="6480696"/>
            <a:ext cx="3002285" cy="243840"/>
          </a:xfrm>
          <a:prstGeom prst="rect">
            <a:avLst/>
          </a:prstGeom>
        </p:spPr>
      </p:pic>
      <p:pic>
        <p:nvPicPr>
          <p:cNvPr id="14" name="Picture 13">
            <a:extLst>
              <a:ext uri="{FF2B5EF4-FFF2-40B4-BE49-F238E27FC236}">
                <a16:creationId xmlns:a16="http://schemas.microsoft.com/office/drawing/2014/main" id="{31AB9679-56EA-AD5C-8B62-8810AE8BD302}"/>
              </a:ext>
            </a:extLst>
          </p:cNvPr>
          <p:cNvPicPr>
            <a:picLocks noChangeAspect="1"/>
          </p:cNvPicPr>
          <p:nvPr userDrawn="1"/>
        </p:nvPicPr>
        <p:blipFill rotWithShape="1">
          <a:blip r:embed="rId4"/>
          <a:srcRect l="3782" t="28552" r="3765" b="31743"/>
          <a:stretch/>
        </p:blipFill>
        <p:spPr>
          <a:xfrm>
            <a:off x="3596707" y="6400627"/>
            <a:ext cx="4584192" cy="426557"/>
          </a:xfrm>
          <a:prstGeom prst="rect">
            <a:avLst/>
          </a:prstGeom>
        </p:spPr>
      </p:pic>
    </p:spTree>
    <p:extLst>
      <p:ext uri="{BB962C8B-B14F-4D97-AF65-F5344CB8AC3E}">
        <p14:creationId xmlns:p14="http://schemas.microsoft.com/office/powerpoint/2010/main" val="17941513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wo Section | Copy with Graph">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A669FB9-AEF8-7706-2E25-A5122DCE6CBA}"/>
              </a:ext>
            </a:extLst>
          </p:cNvPr>
          <p:cNvSpPr/>
          <p:nvPr userDrawn="1"/>
        </p:nvSpPr>
        <p:spPr>
          <a:xfrm>
            <a:off x="0" y="6313117"/>
            <a:ext cx="12192000" cy="544883"/>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52361" y="863628"/>
            <a:ext cx="10767800" cy="757130"/>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dirty="0"/>
              <a:t>Headline across top of slide</a:t>
            </a:r>
          </a:p>
        </p:txBody>
      </p:sp>
      <p:sp>
        <p:nvSpPr>
          <p:cNvPr id="10" name="Rectangle 9">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idx="1" hasCustomPrompt="1"/>
          </p:nvPr>
        </p:nvSpPr>
        <p:spPr>
          <a:xfrm>
            <a:off x="4477593" y="2211822"/>
            <a:ext cx="7142569" cy="3646375"/>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b="0" i="1" baseline="0">
                <a:solidFill>
                  <a:srgbClr val="003B5C"/>
                </a:solidFill>
                <a:latin typeface="Verdana" charset="0"/>
                <a:ea typeface="Verdana" charset="0"/>
                <a:cs typeface="Verdana" charset="0"/>
              </a:defRPr>
            </a:lvl1pPr>
            <a:lvl2pPr>
              <a:defRPr sz="2800" b="1" i="0">
                <a:latin typeface="Verdana" charset="0"/>
                <a:ea typeface="Verdana" charset="0"/>
                <a:cs typeface="Verdana" charset="0"/>
              </a:defRPr>
            </a:lvl2pPr>
            <a:lvl3pPr>
              <a:defRPr sz="2400" b="1" i="0">
                <a:latin typeface="Verdana" charset="0"/>
                <a:ea typeface="Verdana" charset="0"/>
                <a:cs typeface="Verdana" charset="0"/>
              </a:defRPr>
            </a:lvl3pPr>
            <a:lvl4pPr>
              <a:defRPr sz="2000" b="1" i="0">
                <a:latin typeface="Verdana" charset="0"/>
                <a:ea typeface="Verdana" charset="0"/>
                <a:cs typeface="Verdana" charset="0"/>
              </a:defRPr>
            </a:lvl4pPr>
            <a:lvl5pPr>
              <a:defRPr sz="2000" b="1" i="0">
                <a:latin typeface="Verdana" charset="0"/>
                <a:ea typeface="Verdana" charset="0"/>
                <a:cs typeface="Verdana" charset="0"/>
              </a:defRPr>
            </a:lvl5pPr>
            <a:lvl6pPr>
              <a:defRPr sz="2000"/>
            </a:lvl6pPr>
            <a:lvl7pPr>
              <a:defRPr sz="2000"/>
            </a:lvl7pPr>
            <a:lvl8pPr>
              <a:defRPr sz="2000"/>
            </a:lvl8pPr>
            <a:lvl9pPr>
              <a:defRPr sz="2000"/>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Graph Here.</a:t>
            </a:r>
          </a:p>
          <a:p>
            <a:pPr lvl="0"/>
            <a:endParaRPr lang="en-US" dirty="0"/>
          </a:p>
        </p:txBody>
      </p:sp>
      <p:sp>
        <p:nvSpPr>
          <p:cNvPr id="4" name="Text Placeholder 3"/>
          <p:cNvSpPr>
            <a:spLocks noGrp="1"/>
          </p:cNvSpPr>
          <p:nvPr>
            <p:ph type="body" sz="half" idx="2" hasCustomPrompt="1"/>
          </p:nvPr>
        </p:nvSpPr>
        <p:spPr>
          <a:xfrm>
            <a:off x="852361" y="2211823"/>
            <a:ext cx="3381297" cy="3646376"/>
          </a:xfrm>
          <a:prstGeom prst="rect">
            <a:avLst/>
          </a:prstGeom>
        </p:spPr>
        <p:txBody>
          <a:bodyPr/>
          <a:lstStyle>
            <a:lvl1pPr marL="0" indent="0">
              <a:buNone/>
              <a:defRPr sz="1867" b="0" i="0" baseline="0">
                <a:solidFill>
                  <a:schemeClr val="tx1"/>
                </a:solidFill>
                <a:latin typeface="Verdana" charset="0"/>
                <a:ea typeface="Verdana" charset="0"/>
                <a:cs typeface="Verdana"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Copy goes here.</a:t>
            </a:r>
          </a:p>
          <a:p>
            <a:pPr lvl="0"/>
            <a:endParaRPr lang="en-US" dirty="0"/>
          </a:p>
        </p:txBody>
      </p:sp>
      <p:sp>
        <p:nvSpPr>
          <p:cNvPr id="22" name="Text Placeholder 21"/>
          <p:cNvSpPr>
            <a:spLocks noGrp="1"/>
          </p:cNvSpPr>
          <p:nvPr>
            <p:ph type="body" sz="quarter" idx="10" hasCustomPrompt="1"/>
          </p:nvPr>
        </p:nvSpPr>
        <p:spPr>
          <a:xfrm>
            <a:off x="852361" y="1614803"/>
            <a:ext cx="10767801" cy="372533"/>
          </a:xfrm>
          <a:prstGeom prst="rect">
            <a:avLst/>
          </a:prstGeom>
        </p:spPr>
        <p:txBody>
          <a:bodyPr/>
          <a:lstStyle>
            <a:lvl1pPr marL="0" indent="0">
              <a:buNone/>
              <a:defRPr sz="2133" b="0" i="0">
                <a:solidFill>
                  <a:srgbClr val="003B5C"/>
                </a:solidFill>
                <a:latin typeface="Verdana" charset="0"/>
                <a:ea typeface="Verdana" charset="0"/>
                <a:cs typeface="Verdana" charset="0"/>
              </a:defRPr>
            </a:lvl1pPr>
          </a:lstStyle>
          <a:p>
            <a:pPr lvl="0"/>
            <a:r>
              <a:rPr lang="en-US"/>
              <a:t>Subhead</a:t>
            </a:r>
          </a:p>
        </p:txBody>
      </p:sp>
      <p:pic>
        <p:nvPicPr>
          <p:cNvPr id="12" name="Picture 11" descr="Shape, rectangle&#10;&#10;Description automatically generated">
            <a:extLst>
              <a:ext uri="{FF2B5EF4-FFF2-40B4-BE49-F238E27FC236}">
                <a16:creationId xmlns:a16="http://schemas.microsoft.com/office/drawing/2014/main" id="{0A3A7E45-155C-3126-CF8C-A8C69272CDA1}"/>
              </a:ext>
            </a:extLst>
          </p:cNvPr>
          <p:cNvPicPr>
            <a:picLocks noChangeAspect="1"/>
          </p:cNvPicPr>
          <p:nvPr userDrawn="1"/>
        </p:nvPicPr>
        <p:blipFill rotWithShape="1">
          <a:blip r:embed="rId2"/>
          <a:srcRect l="-4357" t="-109" r="39759" b="81895"/>
          <a:stretch/>
        </p:blipFill>
        <p:spPr>
          <a:xfrm>
            <a:off x="8158320" y="6347232"/>
            <a:ext cx="4033680" cy="510768"/>
          </a:xfrm>
          <a:prstGeom prst="rect">
            <a:avLst/>
          </a:prstGeom>
        </p:spPr>
      </p:pic>
      <p:pic>
        <p:nvPicPr>
          <p:cNvPr id="14" name="Picture 13" descr="Text&#10;&#10;Description automatically generated">
            <a:extLst>
              <a:ext uri="{FF2B5EF4-FFF2-40B4-BE49-F238E27FC236}">
                <a16:creationId xmlns:a16="http://schemas.microsoft.com/office/drawing/2014/main" id="{BD609379-605C-71AC-3081-856AF0D966D6}"/>
              </a:ext>
            </a:extLst>
          </p:cNvPr>
          <p:cNvPicPr>
            <a:picLocks noChangeAspect="1"/>
          </p:cNvPicPr>
          <p:nvPr userDrawn="1"/>
        </p:nvPicPr>
        <p:blipFill rotWithShape="1">
          <a:blip r:embed="rId3"/>
          <a:srcRect l="16907" t="62319" r="16782" b="19130"/>
          <a:stretch/>
        </p:blipFill>
        <p:spPr>
          <a:xfrm>
            <a:off x="8810739" y="6480696"/>
            <a:ext cx="3002285" cy="243840"/>
          </a:xfrm>
          <a:prstGeom prst="rect">
            <a:avLst/>
          </a:prstGeom>
        </p:spPr>
      </p:pic>
      <p:pic>
        <p:nvPicPr>
          <p:cNvPr id="15" name="Picture 14">
            <a:extLst>
              <a:ext uri="{FF2B5EF4-FFF2-40B4-BE49-F238E27FC236}">
                <a16:creationId xmlns:a16="http://schemas.microsoft.com/office/drawing/2014/main" id="{BCCFB3DF-14FB-B8A0-C298-B8A39D319C58}"/>
              </a:ext>
            </a:extLst>
          </p:cNvPr>
          <p:cNvPicPr>
            <a:picLocks noChangeAspect="1"/>
          </p:cNvPicPr>
          <p:nvPr userDrawn="1"/>
        </p:nvPicPr>
        <p:blipFill rotWithShape="1">
          <a:blip r:embed="rId4"/>
          <a:srcRect l="3782" t="28552" r="3765" b="31743"/>
          <a:stretch/>
        </p:blipFill>
        <p:spPr>
          <a:xfrm>
            <a:off x="3596707" y="6400627"/>
            <a:ext cx="4584192" cy="426557"/>
          </a:xfrm>
          <a:prstGeom prst="rect">
            <a:avLst/>
          </a:prstGeom>
        </p:spPr>
      </p:pic>
    </p:spTree>
    <p:extLst>
      <p:ext uri="{BB962C8B-B14F-4D97-AF65-F5344CB8AC3E}">
        <p14:creationId xmlns:p14="http://schemas.microsoft.com/office/powerpoint/2010/main" val="41375987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wo Section | Copy with Graph Centere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53269D-6F1B-8A21-FA17-D32D3372CB44}"/>
              </a:ext>
            </a:extLst>
          </p:cNvPr>
          <p:cNvSpPr/>
          <p:nvPr userDrawn="1"/>
        </p:nvSpPr>
        <p:spPr>
          <a:xfrm>
            <a:off x="0" y="6313117"/>
            <a:ext cx="12192000" cy="544883"/>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52361" y="863628"/>
            <a:ext cx="10767801" cy="757130"/>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dirty="0"/>
              <a:t>Headline across top of slide</a:t>
            </a:r>
          </a:p>
        </p:txBody>
      </p:sp>
      <p:sp>
        <p:nvSpPr>
          <p:cNvPr id="10" name="Rectangle 9">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idx="1" hasCustomPrompt="1"/>
          </p:nvPr>
        </p:nvSpPr>
        <p:spPr>
          <a:xfrm>
            <a:off x="2524716" y="2600007"/>
            <a:ext cx="7142569" cy="3589988"/>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b="0" i="1" baseline="0">
                <a:solidFill>
                  <a:srgbClr val="003B5C"/>
                </a:solidFill>
                <a:latin typeface="Verdana" charset="0"/>
                <a:ea typeface="Verdana" charset="0"/>
                <a:cs typeface="Verdana" charset="0"/>
              </a:defRPr>
            </a:lvl1pPr>
            <a:lvl2pPr>
              <a:defRPr sz="2800" b="1" i="0">
                <a:latin typeface="Verdana" charset="0"/>
                <a:ea typeface="Verdana" charset="0"/>
                <a:cs typeface="Verdana" charset="0"/>
              </a:defRPr>
            </a:lvl2pPr>
            <a:lvl3pPr>
              <a:defRPr sz="2400" b="1" i="0">
                <a:latin typeface="Verdana" charset="0"/>
                <a:ea typeface="Verdana" charset="0"/>
                <a:cs typeface="Verdana" charset="0"/>
              </a:defRPr>
            </a:lvl3pPr>
            <a:lvl4pPr>
              <a:defRPr sz="2000" b="1" i="0">
                <a:latin typeface="Verdana" charset="0"/>
                <a:ea typeface="Verdana" charset="0"/>
                <a:cs typeface="Verdana" charset="0"/>
              </a:defRPr>
            </a:lvl4pPr>
            <a:lvl5pPr>
              <a:defRPr sz="2000" b="1" i="0">
                <a:latin typeface="Verdana" charset="0"/>
                <a:ea typeface="Verdana" charset="0"/>
                <a:cs typeface="Verdana" charset="0"/>
              </a:defRPr>
            </a:lvl5pPr>
            <a:lvl6pPr>
              <a:defRPr sz="2000"/>
            </a:lvl6pPr>
            <a:lvl7pPr>
              <a:defRPr sz="2000"/>
            </a:lvl7pPr>
            <a:lvl8pPr>
              <a:defRPr sz="2000"/>
            </a:lvl8pPr>
            <a:lvl9pPr>
              <a:defRPr sz="2000"/>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t>
            </a:r>
            <a:r>
              <a:rPr lang="en-US"/>
              <a:t>Insert Graph Here.</a:t>
            </a:r>
            <a:endParaRPr lang="en-US" dirty="0"/>
          </a:p>
          <a:p>
            <a:pPr lvl="0"/>
            <a:endParaRPr lang="en-US" dirty="0"/>
          </a:p>
        </p:txBody>
      </p:sp>
      <p:sp>
        <p:nvSpPr>
          <p:cNvPr id="4" name="Text Placeholder 3"/>
          <p:cNvSpPr>
            <a:spLocks noGrp="1"/>
          </p:cNvSpPr>
          <p:nvPr>
            <p:ph type="body" sz="half" idx="2" hasCustomPrompt="1"/>
          </p:nvPr>
        </p:nvSpPr>
        <p:spPr>
          <a:xfrm>
            <a:off x="852361" y="1620758"/>
            <a:ext cx="10767801" cy="860701"/>
          </a:xfrm>
          <a:prstGeom prst="rect">
            <a:avLst/>
          </a:prstGeom>
        </p:spPr>
        <p:txBody>
          <a:bodyPr/>
          <a:lstStyle>
            <a:lvl1pPr marL="0" indent="0">
              <a:buNone/>
              <a:defRPr sz="2133" b="0" i="0" baseline="0">
                <a:solidFill>
                  <a:schemeClr val="tx1"/>
                </a:solidFill>
                <a:latin typeface="Verdana" charset="0"/>
                <a:ea typeface="Verdana" charset="0"/>
                <a:cs typeface="Verdana"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Copy goes here.</a:t>
            </a:r>
          </a:p>
        </p:txBody>
      </p:sp>
      <p:pic>
        <p:nvPicPr>
          <p:cNvPr id="12" name="Picture 11" descr="Shape, rectangle&#10;&#10;Description automatically generated">
            <a:extLst>
              <a:ext uri="{FF2B5EF4-FFF2-40B4-BE49-F238E27FC236}">
                <a16:creationId xmlns:a16="http://schemas.microsoft.com/office/drawing/2014/main" id="{D417B2A0-E9A9-AC46-061C-9C0F7BF95763}"/>
              </a:ext>
            </a:extLst>
          </p:cNvPr>
          <p:cNvPicPr>
            <a:picLocks noChangeAspect="1"/>
          </p:cNvPicPr>
          <p:nvPr userDrawn="1"/>
        </p:nvPicPr>
        <p:blipFill rotWithShape="1">
          <a:blip r:embed="rId2"/>
          <a:srcRect l="-4357" t="-109" r="39759" b="81895"/>
          <a:stretch/>
        </p:blipFill>
        <p:spPr>
          <a:xfrm>
            <a:off x="8158320" y="6347232"/>
            <a:ext cx="4033680" cy="510768"/>
          </a:xfrm>
          <a:prstGeom prst="rect">
            <a:avLst/>
          </a:prstGeom>
        </p:spPr>
      </p:pic>
      <p:pic>
        <p:nvPicPr>
          <p:cNvPr id="14" name="Picture 13" descr="Text&#10;&#10;Description automatically generated">
            <a:extLst>
              <a:ext uri="{FF2B5EF4-FFF2-40B4-BE49-F238E27FC236}">
                <a16:creationId xmlns:a16="http://schemas.microsoft.com/office/drawing/2014/main" id="{82F3B3A6-7F91-C75A-38A1-EB2D762EF8F4}"/>
              </a:ext>
            </a:extLst>
          </p:cNvPr>
          <p:cNvPicPr>
            <a:picLocks noChangeAspect="1"/>
          </p:cNvPicPr>
          <p:nvPr userDrawn="1"/>
        </p:nvPicPr>
        <p:blipFill rotWithShape="1">
          <a:blip r:embed="rId3"/>
          <a:srcRect l="16907" t="62319" r="16782" b="19130"/>
          <a:stretch/>
        </p:blipFill>
        <p:spPr>
          <a:xfrm>
            <a:off x="8810739" y="6480696"/>
            <a:ext cx="3002285" cy="243840"/>
          </a:xfrm>
          <a:prstGeom prst="rect">
            <a:avLst/>
          </a:prstGeom>
        </p:spPr>
      </p:pic>
      <p:pic>
        <p:nvPicPr>
          <p:cNvPr id="15" name="Picture 14">
            <a:extLst>
              <a:ext uri="{FF2B5EF4-FFF2-40B4-BE49-F238E27FC236}">
                <a16:creationId xmlns:a16="http://schemas.microsoft.com/office/drawing/2014/main" id="{5366DFD9-6881-7415-1F34-4D9871895C72}"/>
              </a:ext>
            </a:extLst>
          </p:cNvPr>
          <p:cNvPicPr>
            <a:picLocks noChangeAspect="1"/>
          </p:cNvPicPr>
          <p:nvPr userDrawn="1"/>
        </p:nvPicPr>
        <p:blipFill rotWithShape="1">
          <a:blip r:embed="rId4"/>
          <a:srcRect l="3782" t="28552" r="3765" b="31743"/>
          <a:stretch/>
        </p:blipFill>
        <p:spPr>
          <a:xfrm>
            <a:off x="3596707" y="6400627"/>
            <a:ext cx="4584192" cy="426557"/>
          </a:xfrm>
          <a:prstGeom prst="rect">
            <a:avLst/>
          </a:prstGeom>
        </p:spPr>
      </p:pic>
    </p:spTree>
    <p:extLst>
      <p:ext uri="{BB962C8B-B14F-4D97-AF65-F5344CB8AC3E}">
        <p14:creationId xmlns:p14="http://schemas.microsoft.com/office/powerpoint/2010/main" val="22269959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Section | Call Out and Cop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30E912-9DDB-9B5C-9320-BCB7E60CDE65}"/>
              </a:ext>
            </a:extLst>
          </p:cNvPr>
          <p:cNvSpPr/>
          <p:nvPr userDrawn="1"/>
        </p:nvSpPr>
        <p:spPr>
          <a:xfrm>
            <a:off x="0" y="6313117"/>
            <a:ext cx="12192000" cy="544883"/>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3" hasCustomPrompt="1"/>
          </p:nvPr>
        </p:nvSpPr>
        <p:spPr>
          <a:xfrm>
            <a:off x="6566049" y="2101540"/>
            <a:ext cx="4789339" cy="1939313"/>
          </a:xfrm>
          <a:prstGeom prst="rect">
            <a:avLst/>
          </a:prstGeom>
        </p:spPr>
        <p:txBody>
          <a:bodyPr anchor="t" anchorCtr="0">
            <a:spAutoFit/>
          </a:bodyPr>
          <a:lstStyle>
            <a:lvl1pPr marL="0" indent="0">
              <a:buNone/>
              <a:defRPr sz="2133" b="0" i="0" baseline="0">
                <a:latin typeface="Verdana" charset="0"/>
                <a:ea typeface="Verdana" charset="0"/>
                <a:cs typeface="Verdana"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Copy goes here. </a:t>
            </a:r>
            <a:r>
              <a:rPr lang="en-US" sz="1867" dirty="0" err="1">
                <a:latin typeface="Verdana" panose="020B0604030504040204" pitchFamily="34" charset="0"/>
                <a:ea typeface="Verdana" panose="020B0604030504040204" pitchFamily="34" charset="0"/>
                <a:cs typeface="Verdana" panose="020B0604030504040204" pitchFamily="34" charset="0"/>
              </a:rPr>
              <a:t>Voloratis</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es</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perrum</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repuda</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pelignis</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nis</a:t>
            </a:r>
            <a:r>
              <a:rPr lang="en-US" sz="1867" dirty="0">
                <a:latin typeface="Verdana" panose="020B0604030504040204" pitchFamily="34" charset="0"/>
                <a:ea typeface="Verdana" panose="020B0604030504040204" pitchFamily="34" charset="0"/>
                <a:cs typeface="Verdana" panose="020B0604030504040204" pitchFamily="34" charset="0"/>
              </a:rPr>
              <a:t> pro </a:t>
            </a:r>
            <a:r>
              <a:rPr lang="en-US" sz="1867" dirty="0" err="1">
                <a:latin typeface="Verdana" panose="020B0604030504040204" pitchFamily="34" charset="0"/>
                <a:ea typeface="Verdana" panose="020B0604030504040204" pitchFamily="34" charset="0"/>
                <a:cs typeface="Verdana" panose="020B0604030504040204" pitchFamily="34" charset="0"/>
              </a:rPr>
              <a:t>consequos</a:t>
            </a:r>
            <a:r>
              <a:rPr lang="en-US" sz="1867" dirty="0">
                <a:latin typeface="Verdana" panose="020B0604030504040204" pitchFamily="34" charset="0"/>
                <a:ea typeface="Verdana" panose="020B0604030504040204" pitchFamily="34" charset="0"/>
                <a:cs typeface="Verdana" panose="020B0604030504040204" pitchFamily="34" charset="0"/>
              </a:rPr>
              <a:t> et </a:t>
            </a:r>
            <a:r>
              <a:rPr lang="en-US" sz="1867" dirty="0" err="1">
                <a:latin typeface="Verdana" panose="020B0604030504040204" pitchFamily="34" charset="0"/>
                <a:ea typeface="Verdana" panose="020B0604030504040204" pitchFamily="34" charset="0"/>
                <a:cs typeface="Verdana" panose="020B0604030504040204" pitchFamily="34" charset="0"/>
              </a:rPr>
              <a:t>exped</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quas</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doluptae</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niendi</a:t>
            </a:r>
            <a:r>
              <a:rPr lang="en-US" sz="1867" dirty="0">
                <a:latin typeface="Verdana" panose="020B0604030504040204" pitchFamily="34" charset="0"/>
                <a:ea typeface="Verdana" panose="020B0604030504040204" pitchFamily="34" charset="0"/>
                <a:cs typeface="Verdana" panose="020B0604030504040204" pitchFamily="34" charset="0"/>
              </a:rPr>
              <a:t> con </a:t>
            </a:r>
            <a:r>
              <a:rPr lang="en-US" sz="1867" dirty="0" err="1">
                <a:latin typeface="Verdana" panose="020B0604030504040204" pitchFamily="34" charset="0"/>
                <a:ea typeface="Verdana" panose="020B0604030504040204" pitchFamily="34" charset="0"/>
                <a:cs typeface="Verdana" panose="020B0604030504040204" pitchFamily="34" charset="0"/>
              </a:rPr>
              <a:t>plibusd</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andero</a:t>
            </a:r>
            <a:r>
              <a:rPr lang="en-US" sz="1867" dirty="0">
                <a:latin typeface="Verdana" panose="020B0604030504040204" pitchFamily="34" charset="0"/>
                <a:ea typeface="Verdana" panose="020B0604030504040204" pitchFamily="34" charset="0"/>
                <a:cs typeface="Verdana" panose="020B0604030504040204" pitchFamily="34" charset="0"/>
              </a:rPr>
              <a:t> et, </a:t>
            </a:r>
            <a:r>
              <a:rPr lang="en-US" sz="1867" dirty="0" err="1">
                <a:latin typeface="Verdana" panose="020B0604030504040204" pitchFamily="34" charset="0"/>
                <a:ea typeface="Verdana" panose="020B0604030504040204" pitchFamily="34" charset="0"/>
                <a:cs typeface="Verdana" panose="020B0604030504040204" pitchFamily="34" charset="0"/>
              </a:rPr>
              <a:t>es</a:t>
            </a:r>
            <a:r>
              <a:rPr lang="en-US" sz="1867" dirty="0">
                <a:latin typeface="Verdana" panose="020B0604030504040204" pitchFamily="34" charset="0"/>
                <a:ea typeface="Verdana" panose="020B0604030504040204" pitchFamily="34" charset="0"/>
                <a:cs typeface="Verdana" panose="020B0604030504040204" pitchFamily="34" charset="0"/>
              </a:rPr>
              <a:t> ex </a:t>
            </a:r>
            <a:r>
              <a:rPr lang="en-US" sz="1867" dirty="0" err="1">
                <a:latin typeface="Verdana" panose="020B0604030504040204" pitchFamily="34" charset="0"/>
                <a:ea typeface="Verdana" panose="020B0604030504040204" pitchFamily="34" charset="0"/>
                <a:cs typeface="Verdana" panose="020B0604030504040204" pitchFamily="34" charset="0"/>
              </a:rPr>
              <a:t>eatus</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endus</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doluptis</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adi</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denisit</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dolupis</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soleser</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ovidiorum</a:t>
            </a:r>
            <a:r>
              <a:rPr lang="en-US" sz="1867" dirty="0">
                <a:latin typeface="Verdana" panose="020B0604030504040204" pitchFamily="34" charset="0"/>
                <a:ea typeface="Verdana" panose="020B0604030504040204" pitchFamily="34" charset="0"/>
                <a:cs typeface="Verdana" panose="020B0604030504040204" pitchFamily="34" charset="0"/>
              </a:rPr>
              <a:t> qui </a:t>
            </a:r>
            <a:r>
              <a:rPr lang="en-US" sz="1867" dirty="0" err="1">
                <a:latin typeface="Verdana" panose="020B0604030504040204" pitchFamily="34" charset="0"/>
                <a:ea typeface="Verdana" panose="020B0604030504040204" pitchFamily="34" charset="0"/>
                <a:cs typeface="Verdana" panose="020B0604030504040204" pitchFamily="34" charset="0"/>
              </a:rPr>
              <a:t>oditae</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rerit</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quatat</a:t>
            </a:r>
            <a:endParaRPr lang="en-US" dirty="0"/>
          </a:p>
        </p:txBody>
      </p:sp>
      <p:sp>
        <p:nvSpPr>
          <p:cNvPr id="13" name="Rectangle 12">
            <a:extLst>
              <a:ext uri="{FF2B5EF4-FFF2-40B4-BE49-F238E27FC236}">
                <a16:creationId xmlns:a16="http://schemas.microsoft.com/office/drawing/2014/main" id="{A999B04B-69FA-9748-A64D-1E52D36BD989}"/>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14" name="Straight Connector 13">
            <a:extLst>
              <a:ext uri="{FF2B5EF4-FFF2-40B4-BE49-F238E27FC236}">
                <a16:creationId xmlns:a16="http://schemas.microsoft.com/office/drawing/2014/main" id="{F7E0F112-B547-4041-A25D-59D26F57744E}"/>
              </a:ext>
            </a:extLst>
          </p:cNvPr>
          <p:cNvCxnSpPr/>
          <p:nvPr/>
        </p:nvCxnSpPr>
        <p:spPr>
          <a:xfrm>
            <a:off x="6059849" y="838200"/>
            <a:ext cx="0" cy="4728117"/>
          </a:xfrm>
          <a:prstGeom prst="line">
            <a:avLst/>
          </a:prstGeom>
          <a:ln w="22225">
            <a:solidFill>
              <a:srgbClr val="A4D65E"/>
            </a:solidFill>
          </a:ln>
        </p:spPr>
        <p:style>
          <a:lnRef idx="1">
            <a:schemeClr val="accent1"/>
          </a:lnRef>
          <a:fillRef idx="0">
            <a:schemeClr val="accent1"/>
          </a:fillRef>
          <a:effectRef idx="0">
            <a:schemeClr val="accent1"/>
          </a:effectRef>
          <a:fontRef idx="minor">
            <a:schemeClr val="tx1"/>
          </a:fontRef>
        </p:style>
      </p:cxnSp>
      <p:sp>
        <p:nvSpPr>
          <p:cNvPr id="16" name="Title 15">
            <a:extLst>
              <a:ext uri="{FF2B5EF4-FFF2-40B4-BE49-F238E27FC236}">
                <a16:creationId xmlns:a16="http://schemas.microsoft.com/office/drawing/2014/main" id="{C13B7327-FD28-414B-B0BF-5F096B2B312F}"/>
              </a:ext>
            </a:extLst>
          </p:cNvPr>
          <p:cNvSpPr>
            <a:spLocks noGrp="1"/>
          </p:cNvSpPr>
          <p:nvPr>
            <p:ph type="title" hasCustomPrompt="1"/>
          </p:nvPr>
        </p:nvSpPr>
        <p:spPr>
          <a:xfrm>
            <a:off x="858691" y="2179616"/>
            <a:ext cx="4479151" cy="1785104"/>
          </a:xfrm>
          <a:prstGeom prst="rect">
            <a:avLst/>
          </a:prstGeom>
        </p:spPr>
        <p:txBody>
          <a:bodyPr>
            <a:spAutoFit/>
          </a:bodyPr>
          <a:lstStyle>
            <a:lvl1pPr>
              <a:defRPr sz="4000" b="1">
                <a:solidFill>
                  <a:srgbClr val="003B5C"/>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Callout or Headline goes in this space.</a:t>
            </a:r>
          </a:p>
        </p:txBody>
      </p:sp>
      <p:pic>
        <p:nvPicPr>
          <p:cNvPr id="8" name="Picture 7" descr="Shape, rectangle&#10;&#10;Description automatically generated">
            <a:extLst>
              <a:ext uri="{FF2B5EF4-FFF2-40B4-BE49-F238E27FC236}">
                <a16:creationId xmlns:a16="http://schemas.microsoft.com/office/drawing/2014/main" id="{7A4E929D-25B6-5D9A-11AE-3D47D850B1F4}"/>
              </a:ext>
            </a:extLst>
          </p:cNvPr>
          <p:cNvPicPr>
            <a:picLocks noChangeAspect="1"/>
          </p:cNvPicPr>
          <p:nvPr userDrawn="1"/>
        </p:nvPicPr>
        <p:blipFill rotWithShape="1">
          <a:blip r:embed="rId2"/>
          <a:srcRect l="-4357" t="-109" r="39759" b="81895"/>
          <a:stretch/>
        </p:blipFill>
        <p:spPr>
          <a:xfrm>
            <a:off x="8158320" y="6347232"/>
            <a:ext cx="4033680" cy="510768"/>
          </a:xfrm>
          <a:prstGeom prst="rect">
            <a:avLst/>
          </a:prstGeom>
        </p:spPr>
      </p:pic>
      <p:pic>
        <p:nvPicPr>
          <p:cNvPr id="11" name="Picture 10" descr="Text&#10;&#10;Description automatically generated">
            <a:extLst>
              <a:ext uri="{FF2B5EF4-FFF2-40B4-BE49-F238E27FC236}">
                <a16:creationId xmlns:a16="http://schemas.microsoft.com/office/drawing/2014/main" id="{A6E30B06-20CD-FB4D-0DEE-626010F6512C}"/>
              </a:ext>
            </a:extLst>
          </p:cNvPr>
          <p:cNvPicPr>
            <a:picLocks noChangeAspect="1"/>
          </p:cNvPicPr>
          <p:nvPr userDrawn="1"/>
        </p:nvPicPr>
        <p:blipFill rotWithShape="1">
          <a:blip r:embed="rId3"/>
          <a:srcRect l="16907" t="62319" r="16782" b="19130"/>
          <a:stretch/>
        </p:blipFill>
        <p:spPr>
          <a:xfrm>
            <a:off x="8810739" y="6480696"/>
            <a:ext cx="3002285" cy="243840"/>
          </a:xfrm>
          <a:prstGeom prst="rect">
            <a:avLst/>
          </a:prstGeom>
        </p:spPr>
      </p:pic>
      <p:pic>
        <p:nvPicPr>
          <p:cNvPr id="12" name="Picture 11">
            <a:extLst>
              <a:ext uri="{FF2B5EF4-FFF2-40B4-BE49-F238E27FC236}">
                <a16:creationId xmlns:a16="http://schemas.microsoft.com/office/drawing/2014/main" id="{1D11D9A8-6B86-4ECF-636D-414358358181}"/>
              </a:ext>
            </a:extLst>
          </p:cNvPr>
          <p:cNvPicPr>
            <a:picLocks noChangeAspect="1"/>
          </p:cNvPicPr>
          <p:nvPr userDrawn="1"/>
        </p:nvPicPr>
        <p:blipFill rotWithShape="1">
          <a:blip r:embed="rId4"/>
          <a:srcRect l="3782" t="28552" r="3765" b="31743"/>
          <a:stretch/>
        </p:blipFill>
        <p:spPr>
          <a:xfrm>
            <a:off x="3596707" y="6400627"/>
            <a:ext cx="4584192" cy="426557"/>
          </a:xfrm>
          <a:prstGeom prst="rect">
            <a:avLst/>
          </a:prstGeom>
        </p:spPr>
      </p:pic>
    </p:spTree>
    <p:extLst>
      <p:ext uri="{BB962C8B-B14F-4D97-AF65-F5344CB8AC3E}">
        <p14:creationId xmlns:p14="http://schemas.microsoft.com/office/powerpoint/2010/main" val="77873915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Caption with Half-Page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F86004C-1705-CD3A-941B-A320640727F1}"/>
              </a:ext>
            </a:extLst>
          </p:cNvPr>
          <p:cNvSpPr/>
          <p:nvPr userDrawn="1"/>
        </p:nvSpPr>
        <p:spPr>
          <a:xfrm>
            <a:off x="0" y="6313117"/>
            <a:ext cx="12192000" cy="544883"/>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1129800" y="823154"/>
            <a:ext cx="4369301" cy="1497215"/>
          </a:xfrm>
          <a:prstGeom prst="rect">
            <a:avLst/>
          </a:prstGeom>
        </p:spPr>
        <p:txBody>
          <a:bodyPr anchor="b"/>
          <a:lstStyle>
            <a:lvl1pPr>
              <a:defRPr sz="4800" b="1" i="0">
                <a:solidFill>
                  <a:srgbClr val="003B5C"/>
                </a:solidFill>
                <a:latin typeface="Verdana" charset="0"/>
                <a:ea typeface="Verdana" charset="0"/>
                <a:cs typeface="Verdana" charset="0"/>
              </a:defRPr>
            </a:lvl1pPr>
          </a:lstStyle>
          <a:p>
            <a:r>
              <a:rPr lang="en-US" dirty="0"/>
              <a:t>Headline</a:t>
            </a:r>
          </a:p>
        </p:txBody>
      </p:sp>
      <p:sp>
        <p:nvSpPr>
          <p:cNvPr id="3" name="Picture Placeholder 2"/>
          <p:cNvSpPr>
            <a:spLocks noGrp="1" noChangeAspect="1"/>
          </p:cNvSpPr>
          <p:nvPr>
            <p:ph type="pic" idx="1" hasCustomPrompt="1"/>
          </p:nvPr>
        </p:nvSpPr>
        <p:spPr>
          <a:xfrm>
            <a:off x="6516786" y="1"/>
            <a:ext cx="5675213" cy="6292393"/>
          </a:xfrm>
          <a:prstGeom prst="rect">
            <a:avLst/>
          </a:prstGeom>
        </p:spPr>
        <p:txBody>
          <a:bodyPr anchor="t"/>
          <a:lstStyle>
            <a:lvl1pPr marL="0" indent="0">
              <a:buNone/>
              <a:defRPr sz="1200" i="1">
                <a:solidFill>
                  <a:srgbClr val="003B5C"/>
                </a:solidFill>
                <a:latin typeface="Verdana" charset="0"/>
                <a:ea typeface="Verdana" charset="0"/>
                <a:cs typeface="Verdana"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hasCustomPrompt="1"/>
          </p:nvPr>
        </p:nvSpPr>
        <p:spPr>
          <a:xfrm>
            <a:off x="1129798" y="2320369"/>
            <a:ext cx="4369303" cy="3437697"/>
          </a:xfrm>
          <a:prstGeom prst="rect">
            <a:avLst/>
          </a:prstGeom>
        </p:spPr>
        <p:txBody>
          <a:bodyPr/>
          <a:lstStyle>
            <a:lvl1pPr marL="0" indent="0">
              <a:buNone/>
              <a:defRPr sz="1867" b="0" i="0" baseline="0">
                <a:latin typeface="Verdana" charset="0"/>
                <a:ea typeface="Verdana" charset="0"/>
                <a:cs typeface="Verdana"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Copy goes here.</a:t>
            </a:r>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5" name="Picture 14" descr="Shape, rectangle&#10;&#10;Description automatically generated">
            <a:extLst>
              <a:ext uri="{FF2B5EF4-FFF2-40B4-BE49-F238E27FC236}">
                <a16:creationId xmlns:a16="http://schemas.microsoft.com/office/drawing/2014/main" id="{D7E4A03F-F4B1-8DEF-0B74-62C535C5AAC4}"/>
              </a:ext>
            </a:extLst>
          </p:cNvPr>
          <p:cNvPicPr>
            <a:picLocks noChangeAspect="1"/>
          </p:cNvPicPr>
          <p:nvPr userDrawn="1"/>
        </p:nvPicPr>
        <p:blipFill rotWithShape="1">
          <a:blip r:embed="rId2"/>
          <a:srcRect l="-4357" t="-109" r="39759" b="81895"/>
          <a:stretch/>
        </p:blipFill>
        <p:spPr>
          <a:xfrm>
            <a:off x="8158320" y="6347232"/>
            <a:ext cx="4033680" cy="510768"/>
          </a:xfrm>
          <a:prstGeom prst="rect">
            <a:avLst/>
          </a:prstGeom>
        </p:spPr>
      </p:pic>
      <p:pic>
        <p:nvPicPr>
          <p:cNvPr id="17" name="Picture 16" descr="Text&#10;&#10;Description automatically generated">
            <a:extLst>
              <a:ext uri="{FF2B5EF4-FFF2-40B4-BE49-F238E27FC236}">
                <a16:creationId xmlns:a16="http://schemas.microsoft.com/office/drawing/2014/main" id="{BC3C6931-1E9A-A9BE-3F97-B03CB46B0459}"/>
              </a:ext>
            </a:extLst>
          </p:cNvPr>
          <p:cNvPicPr>
            <a:picLocks noChangeAspect="1"/>
          </p:cNvPicPr>
          <p:nvPr userDrawn="1"/>
        </p:nvPicPr>
        <p:blipFill rotWithShape="1">
          <a:blip r:embed="rId3"/>
          <a:srcRect l="16907" t="62319" r="16782" b="19130"/>
          <a:stretch/>
        </p:blipFill>
        <p:spPr>
          <a:xfrm>
            <a:off x="8810739" y="6480696"/>
            <a:ext cx="3002285" cy="243840"/>
          </a:xfrm>
          <a:prstGeom prst="rect">
            <a:avLst/>
          </a:prstGeom>
        </p:spPr>
      </p:pic>
      <p:pic>
        <p:nvPicPr>
          <p:cNvPr id="18" name="Picture 17">
            <a:extLst>
              <a:ext uri="{FF2B5EF4-FFF2-40B4-BE49-F238E27FC236}">
                <a16:creationId xmlns:a16="http://schemas.microsoft.com/office/drawing/2014/main" id="{0C4456BA-7513-7BBE-3AF9-35803CCB7A16}"/>
              </a:ext>
            </a:extLst>
          </p:cNvPr>
          <p:cNvPicPr>
            <a:picLocks noChangeAspect="1"/>
          </p:cNvPicPr>
          <p:nvPr userDrawn="1"/>
        </p:nvPicPr>
        <p:blipFill rotWithShape="1">
          <a:blip r:embed="rId4"/>
          <a:srcRect l="3782" t="28552" r="3765" b="31743"/>
          <a:stretch/>
        </p:blipFill>
        <p:spPr>
          <a:xfrm>
            <a:off x="3596707" y="6400627"/>
            <a:ext cx="4584192" cy="426557"/>
          </a:xfrm>
          <a:prstGeom prst="rect">
            <a:avLst/>
          </a:prstGeom>
        </p:spPr>
      </p:pic>
    </p:spTree>
    <p:extLst>
      <p:ext uri="{BB962C8B-B14F-4D97-AF65-F5344CB8AC3E}">
        <p14:creationId xmlns:p14="http://schemas.microsoft.com/office/powerpoint/2010/main" val="6952861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ull Image with Caption_Yale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B67F96-A3DE-0322-FCE6-401C68655227}"/>
              </a:ext>
            </a:extLst>
          </p:cNvPr>
          <p:cNvSpPr/>
          <p:nvPr userDrawn="1"/>
        </p:nvSpPr>
        <p:spPr>
          <a:xfrm>
            <a:off x="0" y="6313117"/>
            <a:ext cx="12192000" cy="544883"/>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Picture Placeholder 2"/>
          <p:cNvSpPr>
            <a:spLocks noGrp="1" noChangeAspect="1"/>
          </p:cNvSpPr>
          <p:nvPr>
            <p:ph type="pic" idx="1" hasCustomPrompt="1"/>
          </p:nvPr>
        </p:nvSpPr>
        <p:spPr>
          <a:xfrm>
            <a:off x="1" y="1"/>
            <a:ext cx="12191999" cy="6292393"/>
          </a:xfrm>
          <a:prstGeom prst="rect">
            <a:avLst/>
          </a:prstGeom>
        </p:spPr>
        <p:txBody>
          <a:bodyPr anchor="ctr"/>
          <a:lstStyle>
            <a:lvl1pPr marL="0" indent="0" algn="ctr">
              <a:buNone/>
              <a:defRPr sz="1200" i="1">
                <a:solidFill>
                  <a:srgbClr val="003B5C"/>
                </a:solidFill>
                <a:latin typeface="Verdana" charset="0"/>
                <a:ea typeface="Verdana" charset="0"/>
                <a:cs typeface="Verdana"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	*Click to add full-size image</a:t>
            </a:r>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8" name="Picture 7" descr="Shape, rectangle&#10;&#10;Description automatically generated">
            <a:extLst>
              <a:ext uri="{FF2B5EF4-FFF2-40B4-BE49-F238E27FC236}">
                <a16:creationId xmlns:a16="http://schemas.microsoft.com/office/drawing/2014/main" id="{1E3914D3-BD35-4384-5DC3-DCB9D9F61BDA}"/>
              </a:ext>
            </a:extLst>
          </p:cNvPr>
          <p:cNvPicPr>
            <a:picLocks noChangeAspect="1"/>
          </p:cNvPicPr>
          <p:nvPr userDrawn="1"/>
        </p:nvPicPr>
        <p:blipFill rotWithShape="1">
          <a:blip r:embed="rId2"/>
          <a:srcRect l="-4357" t="-109" r="39759" b="81895"/>
          <a:stretch/>
        </p:blipFill>
        <p:spPr>
          <a:xfrm>
            <a:off x="8158320" y="6347232"/>
            <a:ext cx="4033680" cy="510768"/>
          </a:xfrm>
          <a:prstGeom prst="rect">
            <a:avLst/>
          </a:prstGeom>
        </p:spPr>
      </p:pic>
      <p:pic>
        <p:nvPicPr>
          <p:cNvPr id="10" name="Picture 9">
            <a:extLst>
              <a:ext uri="{FF2B5EF4-FFF2-40B4-BE49-F238E27FC236}">
                <a16:creationId xmlns:a16="http://schemas.microsoft.com/office/drawing/2014/main" id="{178E5644-CDA6-D920-A33C-58DF1E876F24}"/>
              </a:ext>
            </a:extLst>
          </p:cNvPr>
          <p:cNvPicPr>
            <a:picLocks noChangeAspect="1"/>
          </p:cNvPicPr>
          <p:nvPr userDrawn="1"/>
        </p:nvPicPr>
        <p:blipFill rotWithShape="1">
          <a:blip r:embed="rId3"/>
          <a:srcRect l="3782" t="28552" r="3765" b="31743"/>
          <a:stretch/>
        </p:blipFill>
        <p:spPr>
          <a:xfrm>
            <a:off x="3596707" y="6400627"/>
            <a:ext cx="4584192" cy="426557"/>
          </a:xfrm>
          <a:prstGeom prst="rect">
            <a:avLst/>
          </a:prstGeom>
        </p:spPr>
      </p:pic>
      <p:pic>
        <p:nvPicPr>
          <p:cNvPr id="11" name="Picture 10" descr="Text&#10;&#10;Description automatically generated">
            <a:extLst>
              <a:ext uri="{FF2B5EF4-FFF2-40B4-BE49-F238E27FC236}">
                <a16:creationId xmlns:a16="http://schemas.microsoft.com/office/drawing/2014/main" id="{ABF43203-A333-021F-0E40-1C281F5675E9}"/>
              </a:ext>
            </a:extLst>
          </p:cNvPr>
          <p:cNvPicPr>
            <a:picLocks noChangeAspect="1"/>
          </p:cNvPicPr>
          <p:nvPr userDrawn="1"/>
        </p:nvPicPr>
        <p:blipFill rotWithShape="1">
          <a:blip r:embed="rId4"/>
          <a:srcRect l="16907" t="62319" r="16782" b="19130"/>
          <a:stretch/>
        </p:blipFill>
        <p:spPr>
          <a:xfrm>
            <a:off x="8810739" y="6480696"/>
            <a:ext cx="3002285" cy="243840"/>
          </a:xfrm>
          <a:prstGeom prst="rect">
            <a:avLst/>
          </a:prstGeom>
        </p:spPr>
      </p:pic>
    </p:spTree>
    <p:extLst>
      <p:ext uri="{BB962C8B-B14F-4D97-AF65-F5344CB8AC3E}">
        <p14:creationId xmlns:p14="http://schemas.microsoft.com/office/powerpoint/2010/main" val="27951205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_Section Divider_Yale Blue">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itle 7"/>
          <p:cNvSpPr>
            <a:spLocks noGrp="1"/>
          </p:cNvSpPr>
          <p:nvPr>
            <p:ph type="title" hasCustomPrompt="1"/>
          </p:nvPr>
        </p:nvSpPr>
        <p:spPr>
          <a:xfrm>
            <a:off x="838200" y="2656483"/>
            <a:ext cx="10515600" cy="757130"/>
          </a:xfrm>
          <a:prstGeom prst="rect">
            <a:avLst/>
          </a:prstGeom>
        </p:spPr>
        <p:txBody>
          <a:bodyPr anchor="ctr" anchorCtr="0">
            <a:spAutoFit/>
          </a:bodyPr>
          <a:lstStyle>
            <a:lvl1pPr algn="ctr">
              <a:defRPr sz="4800" b="1">
                <a:solidFill>
                  <a:schemeClr val="bg1"/>
                </a:solidFill>
                <a:latin typeface="Verdana" charset="0"/>
                <a:ea typeface="Verdana" charset="0"/>
                <a:cs typeface="Verdana" charset="0"/>
              </a:defRPr>
            </a:lvl1pPr>
          </a:lstStyle>
          <a:p>
            <a:r>
              <a:rPr lang="en-US" dirty="0"/>
              <a:t>Click to add title.</a:t>
            </a:r>
          </a:p>
        </p:txBody>
      </p:sp>
      <p:pic>
        <p:nvPicPr>
          <p:cNvPr id="28" name="Picture 27" descr="Shape&#10;&#10;Description automatically generated">
            <a:extLst>
              <a:ext uri="{FF2B5EF4-FFF2-40B4-BE49-F238E27FC236}">
                <a16:creationId xmlns:a16="http://schemas.microsoft.com/office/drawing/2014/main" id="{5B793935-D141-F695-7226-5A3CE7A7451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l="1" r="40189" b="81812"/>
          <a:stretch/>
        </p:blipFill>
        <p:spPr>
          <a:xfrm>
            <a:off x="8446593" y="6347233"/>
            <a:ext cx="3745331" cy="511457"/>
          </a:xfrm>
          <a:prstGeom prst="rect">
            <a:avLst/>
          </a:prstGeom>
        </p:spPr>
      </p:pic>
      <p:pic>
        <p:nvPicPr>
          <p:cNvPr id="29" name="Picture 28" descr="Text&#10;&#10;Description automatically generated">
            <a:extLst>
              <a:ext uri="{FF2B5EF4-FFF2-40B4-BE49-F238E27FC236}">
                <a16:creationId xmlns:a16="http://schemas.microsoft.com/office/drawing/2014/main" id="{B306D44F-9753-AC1C-E68A-F293EBC422F3}"/>
              </a:ext>
            </a:extLst>
          </p:cNvPr>
          <p:cNvPicPr>
            <a:picLocks noChangeAspect="1"/>
          </p:cNvPicPr>
          <p:nvPr userDrawn="1"/>
        </p:nvPicPr>
        <p:blipFill rotWithShape="1">
          <a:blip r:embed="rId4"/>
          <a:srcRect l="16907" t="62319" r="16782" b="19130"/>
          <a:stretch/>
        </p:blipFill>
        <p:spPr>
          <a:xfrm>
            <a:off x="8810739" y="6480696"/>
            <a:ext cx="3002285" cy="243840"/>
          </a:xfrm>
          <a:prstGeom prst="rect">
            <a:avLst/>
          </a:prstGeom>
        </p:spPr>
      </p:pic>
      <p:pic>
        <p:nvPicPr>
          <p:cNvPr id="34" name="Picture 33">
            <a:extLst>
              <a:ext uri="{FF2B5EF4-FFF2-40B4-BE49-F238E27FC236}">
                <a16:creationId xmlns:a16="http://schemas.microsoft.com/office/drawing/2014/main" id="{0ED9A71E-1B7A-1AD3-A5F1-10D20C9BCED6}"/>
              </a:ext>
            </a:extLst>
          </p:cNvPr>
          <p:cNvPicPr>
            <a:picLocks noChangeAspect="1"/>
          </p:cNvPicPr>
          <p:nvPr userDrawn="1"/>
        </p:nvPicPr>
        <p:blipFill rotWithShape="1">
          <a:blip r:embed="rId5"/>
          <a:srcRect l="3782" t="28552" r="3765" b="31743"/>
          <a:stretch/>
        </p:blipFill>
        <p:spPr>
          <a:xfrm>
            <a:off x="3596707" y="6400627"/>
            <a:ext cx="4584192" cy="426557"/>
          </a:xfrm>
          <a:prstGeom prst="rect">
            <a:avLst/>
          </a:prstGeom>
        </p:spPr>
      </p:pic>
    </p:spTree>
    <p:extLst>
      <p:ext uri="{BB962C8B-B14F-4D97-AF65-F5344CB8AC3E}">
        <p14:creationId xmlns:p14="http://schemas.microsoft.com/office/powerpoint/2010/main" val="9885229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_Section Divider_Dark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EAD8D8-DFA2-114E-B91D-06C945A62334}"/>
              </a:ext>
            </a:extLst>
          </p:cNvPr>
          <p:cNvSpPr/>
          <p:nvPr/>
        </p:nvSpPr>
        <p:spPr>
          <a:xfrm>
            <a:off x="1" y="1"/>
            <a:ext cx="12192000" cy="6858000"/>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p>
        </p:txBody>
      </p:sp>
      <p:sp>
        <p:nvSpPr>
          <p:cNvPr id="8" name="Title 7"/>
          <p:cNvSpPr>
            <a:spLocks noGrp="1"/>
          </p:cNvSpPr>
          <p:nvPr>
            <p:ph type="title" hasCustomPrompt="1"/>
          </p:nvPr>
        </p:nvSpPr>
        <p:spPr>
          <a:xfrm>
            <a:off x="838200" y="2656483"/>
            <a:ext cx="10515600" cy="757130"/>
          </a:xfrm>
          <a:prstGeom prst="rect">
            <a:avLst/>
          </a:prstGeom>
        </p:spPr>
        <p:txBody>
          <a:bodyPr anchor="ctr" anchorCtr="0">
            <a:spAutoFit/>
          </a:bodyPr>
          <a:lstStyle>
            <a:lvl1pPr algn="ctr">
              <a:defRPr sz="4800" b="1">
                <a:solidFill>
                  <a:schemeClr val="bg1"/>
                </a:solidFill>
                <a:latin typeface="Verdana" charset="0"/>
                <a:ea typeface="Verdana" charset="0"/>
                <a:cs typeface="Verdana" charset="0"/>
              </a:defRPr>
            </a:lvl1pPr>
          </a:lstStyle>
          <a:p>
            <a:r>
              <a:rPr lang="en-US" dirty="0"/>
              <a:t>Click to add title.</a:t>
            </a:r>
          </a:p>
        </p:txBody>
      </p:sp>
      <p:pic>
        <p:nvPicPr>
          <p:cNvPr id="17" name="Picture 16" descr="Shape, rectangle&#10;&#10;Description automatically generated">
            <a:extLst>
              <a:ext uri="{FF2B5EF4-FFF2-40B4-BE49-F238E27FC236}">
                <a16:creationId xmlns:a16="http://schemas.microsoft.com/office/drawing/2014/main" id="{F2B6FBE8-31A9-3E8C-EFD1-526236827F8B}"/>
              </a:ext>
            </a:extLst>
          </p:cNvPr>
          <p:cNvPicPr>
            <a:picLocks noChangeAspect="1"/>
          </p:cNvPicPr>
          <p:nvPr userDrawn="1"/>
        </p:nvPicPr>
        <p:blipFill rotWithShape="1">
          <a:blip r:embed="rId2"/>
          <a:srcRect l="-4357" t="-109" r="39759" b="81895"/>
          <a:stretch/>
        </p:blipFill>
        <p:spPr>
          <a:xfrm>
            <a:off x="8158320" y="6347232"/>
            <a:ext cx="4033680" cy="510768"/>
          </a:xfrm>
          <a:prstGeom prst="rect">
            <a:avLst/>
          </a:prstGeom>
        </p:spPr>
      </p:pic>
      <p:pic>
        <p:nvPicPr>
          <p:cNvPr id="19" name="Picture 18" descr="Text&#10;&#10;Description automatically generated">
            <a:extLst>
              <a:ext uri="{FF2B5EF4-FFF2-40B4-BE49-F238E27FC236}">
                <a16:creationId xmlns:a16="http://schemas.microsoft.com/office/drawing/2014/main" id="{CA5110C1-6F74-5F43-113F-5FCE56BAFE0D}"/>
              </a:ext>
            </a:extLst>
          </p:cNvPr>
          <p:cNvPicPr>
            <a:picLocks noChangeAspect="1"/>
          </p:cNvPicPr>
          <p:nvPr userDrawn="1"/>
        </p:nvPicPr>
        <p:blipFill rotWithShape="1">
          <a:blip r:embed="rId3"/>
          <a:srcRect l="16907" t="62319" r="16782" b="19130"/>
          <a:stretch/>
        </p:blipFill>
        <p:spPr>
          <a:xfrm>
            <a:off x="8810739" y="6480696"/>
            <a:ext cx="3002285" cy="243840"/>
          </a:xfrm>
          <a:prstGeom prst="rect">
            <a:avLst/>
          </a:prstGeom>
        </p:spPr>
      </p:pic>
      <p:pic>
        <p:nvPicPr>
          <p:cNvPr id="26" name="Picture 25">
            <a:extLst>
              <a:ext uri="{FF2B5EF4-FFF2-40B4-BE49-F238E27FC236}">
                <a16:creationId xmlns:a16="http://schemas.microsoft.com/office/drawing/2014/main" id="{2213C5A3-39C6-28B9-6FE3-6F6991D37157}"/>
              </a:ext>
            </a:extLst>
          </p:cNvPr>
          <p:cNvPicPr>
            <a:picLocks noChangeAspect="1"/>
          </p:cNvPicPr>
          <p:nvPr userDrawn="1"/>
        </p:nvPicPr>
        <p:blipFill rotWithShape="1">
          <a:blip r:embed="rId4"/>
          <a:srcRect l="3782" t="28552" r="3765" b="31743"/>
          <a:stretch/>
        </p:blipFill>
        <p:spPr>
          <a:xfrm>
            <a:off x="3596707" y="6400627"/>
            <a:ext cx="4584192" cy="426557"/>
          </a:xfrm>
          <a:prstGeom prst="rect">
            <a:avLst/>
          </a:prstGeom>
        </p:spPr>
      </p:pic>
    </p:spTree>
    <p:extLst>
      <p:ext uri="{BB962C8B-B14F-4D97-AF65-F5344CB8AC3E}">
        <p14:creationId xmlns:p14="http://schemas.microsoft.com/office/powerpoint/2010/main" val="3127877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1EC2AB-8816-4CB7-8E40-2714FBC2C061}"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E65469-055B-4121-8FAB-5CDE563A20F6}" type="slidenum">
              <a:rPr lang="en-US" smtClean="0"/>
              <a:t>‹#›</a:t>
            </a:fld>
            <a:endParaRPr lang="en-US"/>
          </a:p>
        </p:txBody>
      </p:sp>
    </p:spTree>
    <p:extLst>
      <p:ext uri="{BB962C8B-B14F-4D97-AF65-F5344CB8AC3E}">
        <p14:creationId xmlns:p14="http://schemas.microsoft.com/office/powerpoint/2010/main" val="1201922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wo Section | Call Out and Copy_Yale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EAD8D8-DFA2-114E-B91D-06C945A62334}"/>
              </a:ext>
            </a:extLst>
          </p:cNvPr>
          <p:cNvSpPr/>
          <p:nvPr/>
        </p:nvSpPr>
        <p:spPr>
          <a:xfrm>
            <a:off x="1" y="1"/>
            <a:ext cx="12192000" cy="6858000"/>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solidFill>
                <a:srgbClr val="00314C"/>
              </a:solidFill>
            </a:endParaRPr>
          </a:p>
        </p:txBody>
      </p:sp>
      <p:sp>
        <p:nvSpPr>
          <p:cNvPr id="8" name="Title 7"/>
          <p:cNvSpPr>
            <a:spLocks noGrp="1"/>
          </p:cNvSpPr>
          <p:nvPr>
            <p:ph type="title" hasCustomPrompt="1"/>
          </p:nvPr>
        </p:nvSpPr>
        <p:spPr>
          <a:xfrm>
            <a:off x="492411" y="2591848"/>
            <a:ext cx="3186767" cy="1674304"/>
          </a:xfrm>
          <a:prstGeom prst="rect">
            <a:avLst/>
          </a:prstGeom>
        </p:spPr>
        <p:txBody>
          <a:bodyPr wrap="square" anchor="ctr" anchorCtr="0">
            <a:spAutoFit/>
          </a:bodyPr>
          <a:lstStyle>
            <a:lvl1pPr algn="l">
              <a:defRPr sz="3733" b="1" baseline="0">
                <a:solidFill>
                  <a:schemeClr val="bg1"/>
                </a:solidFill>
                <a:latin typeface="Verdana" charset="0"/>
                <a:ea typeface="Verdana" charset="0"/>
                <a:cs typeface="Verdana" charset="0"/>
              </a:defRPr>
            </a:lvl1pPr>
          </a:lstStyle>
          <a:p>
            <a:r>
              <a:rPr lang="en-US" dirty="0"/>
              <a:t>Call out or </a:t>
            </a:r>
            <a:r>
              <a:rPr lang="en-US"/>
              <a:t>title option </a:t>
            </a:r>
            <a:r>
              <a:rPr lang="en-US" dirty="0"/>
              <a:t>page.</a:t>
            </a:r>
          </a:p>
        </p:txBody>
      </p:sp>
      <p:sp>
        <p:nvSpPr>
          <p:cNvPr id="12" name="Text Placeholder 11"/>
          <p:cNvSpPr>
            <a:spLocks noGrp="1"/>
          </p:cNvSpPr>
          <p:nvPr>
            <p:ph type="body" sz="quarter" idx="10" hasCustomPrompt="1"/>
          </p:nvPr>
        </p:nvSpPr>
        <p:spPr>
          <a:xfrm>
            <a:off x="4140273" y="1713284"/>
            <a:ext cx="7166999" cy="646331"/>
          </a:xfrm>
          <a:prstGeom prst="rect">
            <a:avLst/>
          </a:prstGeom>
        </p:spPr>
        <p:txBody>
          <a:bodyPr wrap="square" anchor="b" anchorCtr="0">
            <a:spAutoFit/>
          </a:bodyPr>
          <a:lstStyle>
            <a:lvl1pPr marL="0" indent="0">
              <a:buNone/>
              <a:defRPr sz="4000" b="1" i="0" baseline="0">
                <a:solidFill>
                  <a:schemeClr val="bg1"/>
                </a:solidFill>
                <a:latin typeface="Verdana" charset="0"/>
                <a:ea typeface="Verdana" charset="0"/>
                <a:cs typeface="Verdana" charset="0"/>
              </a:defRPr>
            </a:lvl1pPr>
            <a:lvl2pPr>
              <a:defRPr b="1" i="0">
                <a:latin typeface="Verdana" charset="0"/>
                <a:ea typeface="Verdana" charset="0"/>
                <a:cs typeface="Verdana" charset="0"/>
              </a:defRPr>
            </a:lvl2pPr>
            <a:lvl3pPr>
              <a:defRPr b="1" i="0">
                <a:latin typeface="Verdana" charset="0"/>
                <a:ea typeface="Verdana" charset="0"/>
                <a:cs typeface="Verdana" charset="0"/>
              </a:defRPr>
            </a:lvl3pPr>
            <a:lvl4pPr>
              <a:defRPr b="1" i="0">
                <a:latin typeface="Verdana" charset="0"/>
                <a:ea typeface="Verdana" charset="0"/>
                <a:cs typeface="Verdana" charset="0"/>
              </a:defRPr>
            </a:lvl4pPr>
            <a:lvl5pPr>
              <a:defRPr b="1" i="0">
                <a:latin typeface="Verdana" charset="0"/>
                <a:ea typeface="Verdana" charset="0"/>
                <a:cs typeface="Verdana" charset="0"/>
              </a:defRPr>
            </a:lvl5pPr>
          </a:lstStyle>
          <a:p>
            <a:pPr lvl="0"/>
            <a:r>
              <a:rPr lang="en-US" dirty="0"/>
              <a:t>Insert title here.</a:t>
            </a:r>
          </a:p>
        </p:txBody>
      </p:sp>
      <p:sp>
        <p:nvSpPr>
          <p:cNvPr id="14" name="Text Placeholder 13"/>
          <p:cNvSpPr>
            <a:spLocks noGrp="1"/>
          </p:cNvSpPr>
          <p:nvPr>
            <p:ph type="body" sz="quarter" idx="11" hasCustomPrompt="1"/>
          </p:nvPr>
        </p:nvSpPr>
        <p:spPr>
          <a:xfrm>
            <a:off x="4140273" y="2637614"/>
            <a:ext cx="7166999" cy="2046817"/>
          </a:xfrm>
          <a:prstGeom prst="rect">
            <a:avLst/>
          </a:prstGeom>
        </p:spPr>
        <p:txBody>
          <a:bodyPr/>
          <a:lstStyle>
            <a:lvl1pPr marL="0" indent="0">
              <a:buNone/>
              <a:defRPr sz="2667" b="0" i="0" baseline="0">
                <a:solidFill>
                  <a:schemeClr val="bg1"/>
                </a:solidFill>
                <a:latin typeface="Verdana" charset="0"/>
                <a:ea typeface="Verdana" charset="0"/>
                <a:cs typeface="Verdana" charset="0"/>
              </a:defRPr>
            </a:lvl1pPr>
          </a:lstStyle>
          <a:p>
            <a:pPr lvl="0"/>
            <a:r>
              <a:rPr lang="en-US" dirty="0"/>
              <a:t>Body copy goes here.</a:t>
            </a:r>
          </a:p>
        </p:txBody>
      </p:sp>
      <p:cxnSp>
        <p:nvCxnSpPr>
          <p:cNvPr id="15" name="Straight Connector 14">
            <a:extLst>
              <a:ext uri="{FF2B5EF4-FFF2-40B4-BE49-F238E27FC236}">
                <a16:creationId xmlns:a16="http://schemas.microsoft.com/office/drawing/2014/main" id="{F7E0F112-B547-4041-A25D-59D26F57744E}"/>
              </a:ext>
            </a:extLst>
          </p:cNvPr>
          <p:cNvCxnSpPr/>
          <p:nvPr/>
        </p:nvCxnSpPr>
        <p:spPr>
          <a:xfrm>
            <a:off x="3860801" y="949082"/>
            <a:ext cx="1799" cy="466231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Picture 20" descr="Shape&#10;&#10;Description automatically generated">
            <a:extLst>
              <a:ext uri="{FF2B5EF4-FFF2-40B4-BE49-F238E27FC236}">
                <a16:creationId xmlns:a16="http://schemas.microsoft.com/office/drawing/2014/main" id="{7F7AEC13-B970-9ADB-988A-205E70F5A4F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l="1" r="40189" b="81812"/>
          <a:stretch/>
        </p:blipFill>
        <p:spPr>
          <a:xfrm>
            <a:off x="8446593" y="6347233"/>
            <a:ext cx="3745331" cy="511457"/>
          </a:xfrm>
          <a:prstGeom prst="rect">
            <a:avLst/>
          </a:prstGeom>
        </p:spPr>
      </p:pic>
      <p:pic>
        <p:nvPicPr>
          <p:cNvPr id="22" name="Picture 21" descr="Text&#10;&#10;Description automatically generated">
            <a:extLst>
              <a:ext uri="{FF2B5EF4-FFF2-40B4-BE49-F238E27FC236}">
                <a16:creationId xmlns:a16="http://schemas.microsoft.com/office/drawing/2014/main" id="{908932BC-434A-5306-B691-6A0D89A23C98}"/>
              </a:ext>
            </a:extLst>
          </p:cNvPr>
          <p:cNvPicPr>
            <a:picLocks noChangeAspect="1"/>
          </p:cNvPicPr>
          <p:nvPr userDrawn="1"/>
        </p:nvPicPr>
        <p:blipFill rotWithShape="1">
          <a:blip r:embed="rId4"/>
          <a:srcRect l="16907" t="62319" r="16782" b="19130"/>
          <a:stretch/>
        </p:blipFill>
        <p:spPr>
          <a:xfrm>
            <a:off x="8810739" y="6480696"/>
            <a:ext cx="3002285" cy="243840"/>
          </a:xfrm>
          <a:prstGeom prst="rect">
            <a:avLst/>
          </a:prstGeom>
        </p:spPr>
      </p:pic>
      <p:pic>
        <p:nvPicPr>
          <p:cNvPr id="27" name="Picture 26">
            <a:extLst>
              <a:ext uri="{FF2B5EF4-FFF2-40B4-BE49-F238E27FC236}">
                <a16:creationId xmlns:a16="http://schemas.microsoft.com/office/drawing/2014/main" id="{8B46A1AB-A310-6E1C-2F82-629317CB166D}"/>
              </a:ext>
            </a:extLst>
          </p:cNvPr>
          <p:cNvPicPr>
            <a:picLocks noChangeAspect="1"/>
          </p:cNvPicPr>
          <p:nvPr userDrawn="1"/>
        </p:nvPicPr>
        <p:blipFill rotWithShape="1">
          <a:blip r:embed="rId5"/>
          <a:srcRect l="3782" t="28552" r="3765" b="31743"/>
          <a:stretch/>
        </p:blipFill>
        <p:spPr>
          <a:xfrm>
            <a:off x="3596707" y="6400627"/>
            <a:ext cx="4584192" cy="426557"/>
          </a:xfrm>
          <a:prstGeom prst="rect">
            <a:avLst/>
          </a:prstGeom>
        </p:spPr>
      </p:pic>
    </p:spTree>
    <p:extLst>
      <p:ext uri="{BB962C8B-B14F-4D97-AF65-F5344CB8AC3E}">
        <p14:creationId xmlns:p14="http://schemas.microsoft.com/office/powerpoint/2010/main" val="57718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wo Section | Call Out and Copy_Dark Gra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EAD8D8-DFA2-114E-B91D-06C945A62334}"/>
              </a:ext>
            </a:extLst>
          </p:cNvPr>
          <p:cNvSpPr/>
          <p:nvPr/>
        </p:nvSpPr>
        <p:spPr>
          <a:xfrm>
            <a:off x="0" y="0"/>
            <a:ext cx="12192000" cy="6858000"/>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p>
        </p:txBody>
      </p:sp>
      <p:sp>
        <p:nvSpPr>
          <p:cNvPr id="8" name="Title 7"/>
          <p:cNvSpPr>
            <a:spLocks noGrp="1"/>
          </p:cNvSpPr>
          <p:nvPr>
            <p:ph type="title" hasCustomPrompt="1"/>
          </p:nvPr>
        </p:nvSpPr>
        <p:spPr>
          <a:xfrm>
            <a:off x="492411" y="2591848"/>
            <a:ext cx="3186767" cy="1674304"/>
          </a:xfrm>
          <a:prstGeom prst="rect">
            <a:avLst/>
          </a:prstGeom>
        </p:spPr>
        <p:txBody>
          <a:bodyPr wrap="square" anchor="ctr" anchorCtr="0">
            <a:spAutoFit/>
          </a:bodyPr>
          <a:lstStyle>
            <a:lvl1pPr algn="l">
              <a:defRPr sz="3733" b="1" baseline="0">
                <a:solidFill>
                  <a:schemeClr val="bg1"/>
                </a:solidFill>
                <a:latin typeface="Verdana" charset="0"/>
                <a:ea typeface="Verdana" charset="0"/>
                <a:cs typeface="Verdana" charset="0"/>
              </a:defRPr>
            </a:lvl1pPr>
          </a:lstStyle>
          <a:p>
            <a:r>
              <a:rPr lang="en-US" dirty="0"/>
              <a:t>Call out or title option page.</a:t>
            </a:r>
          </a:p>
        </p:txBody>
      </p:sp>
      <p:sp>
        <p:nvSpPr>
          <p:cNvPr id="12" name="Text Placeholder 11"/>
          <p:cNvSpPr>
            <a:spLocks noGrp="1"/>
          </p:cNvSpPr>
          <p:nvPr>
            <p:ph type="body" sz="quarter" idx="10" hasCustomPrompt="1"/>
          </p:nvPr>
        </p:nvSpPr>
        <p:spPr>
          <a:xfrm>
            <a:off x="4140273" y="1713284"/>
            <a:ext cx="7166999" cy="646331"/>
          </a:xfrm>
          <a:prstGeom prst="rect">
            <a:avLst/>
          </a:prstGeom>
        </p:spPr>
        <p:txBody>
          <a:bodyPr wrap="square" anchor="b" anchorCtr="0">
            <a:spAutoFit/>
          </a:bodyPr>
          <a:lstStyle>
            <a:lvl1pPr marL="0" indent="0">
              <a:buNone/>
              <a:defRPr sz="4000" b="1" i="0" baseline="0">
                <a:solidFill>
                  <a:schemeClr val="bg1"/>
                </a:solidFill>
                <a:latin typeface="Verdana" charset="0"/>
                <a:ea typeface="Verdana" charset="0"/>
                <a:cs typeface="Verdana" charset="0"/>
              </a:defRPr>
            </a:lvl1pPr>
            <a:lvl2pPr>
              <a:defRPr b="1" i="0">
                <a:latin typeface="Verdana" charset="0"/>
                <a:ea typeface="Verdana" charset="0"/>
                <a:cs typeface="Verdana" charset="0"/>
              </a:defRPr>
            </a:lvl2pPr>
            <a:lvl3pPr>
              <a:defRPr b="1" i="0">
                <a:latin typeface="Verdana" charset="0"/>
                <a:ea typeface="Verdana" charset="0"/>
                <a:cs typeface="Verdana" charset="0"/>
              </a:defRPr>
            </a:lvl3pPr>
            <a:lvl4pPr>
              <a:defRPr b="1" i="0">
                <a:latin typeface="Verdana" charset="0"/>
                <a:ea typeface="Verdana" charset="0"/>
                <a:cs typeface="Verdana" charset="0"/>
              </a:defRPr>
            </a:lvl4pPr>
            <a:lvl5pPr>
              <a:defRPr b="1" i="0">
                <a:latin typeface="Verdana" charset="0"/>
                <a:ea typeface="Verdana" charset="0"/>
                <a:cs typeface="Verdana" charset="0"/>
              </a:defRPr>
            </a:lvl5pPr>
          </a:lstStyle>
          <a:p>
            <a:pPr lvl="0"/>
            <a:r>
              <a:rPr lang="en-US" dirty="0"/>
              <a:t>Insert title here.</a:t>
            </a:r>
          </a:p>
        </p:txBody>
      </p:sp>
      <p:sp>
        <p:nvSpPr>
          <p:cNvPr id="14" name="Text Placeholder 13"/>
          <p:cNvSpPr>
            <a:spLocks noGrp="1"/>
          </p:cNvSpPr>
          <p:nvPr>
            <p:ph type="body" sz="quarter" idx="11" hasCustomPrompt="1"/>
          </p:nvPr>
        </p:nvSpPr>
        <p:spPr>
          <a:xfrm>
            <a:off x="4140273" y="2637614"/>
            <a:ext cx="7166999" cy="2046817"/>
          </a:xfrm>
          <a:prstGeom prst="rect">
            <a:avLst/>
          </a:prstGeom>
        </p:spPr>
        <p:txBody>
          <a:bodyPr/>
          <a:lstStyle>
            <a:lvl1pPr marL="0" indent="0">
              <a:buNone/>
              <a:defRPr sz="2667" b="0" i="0" baseline="0">
                <a:solidFill>
                  <a:schemeClr val="bg1"/>
                </a:solidFill>
                <a:latin typeface="Verdana" charset="0"/>
                <a:ea typeface="Verdana" charset="0"/>
                <a:cs typeface="Verdana" charset="0"/>
              </a:defRPr>
            </a:lvl1pPr>
          </a:lstStyle>
          <a:p>
            <a:pPr lvl="0"/>
            <a:r>
              <a:rPr lang="en-US" dirty="0"/>
              <a:t>Body copy goes here.</a:t>
            </a:r>
          </a:p>
        </p:txBody>
      </p:sp>
      <p:cxnSp>
        <p:nvCxnSpPr>
          <p:cNvPr id="15" name="Straight Connector 14">
            <a:extLst>
              <a:ext uri="{FF2B5EF4-FFF2-40B4-BE49-F238E27FC236}">
                <a16:creationId xmlns:a16="http://schemas.microsoft.com/office/drawing/2014/main" id="{F7E0F112-B547-4041-A25D-59D26F57744E}"/>
              </a:ext>
            </a:extLst>
          </p:cNvPr>
          <p:cNvCxnSpPr/>
          <p:nvPr/>
        </p:nvCxnSpPr>
        <p:spPr>
          <a:xfrm>
            <a:off x="3860801" y="949082"/>
            <a:ext cx="1799" cy="466231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descr="Shape, rectangle&#10;&#10;Description automatically generated">
            <a:extLst>
              <a:ext uri="{FF2B5EF4-FFF2-40B4-BE49-F238E27FC236}">
                <a16:creationId xmlns:a16="http://schemas.microsoft.com/office/drawing/2014/main" id="{F78B03E4-A5F2-A4DC-7202-1131A9C9A62B}"/>
              </a:ext>
            </a:extLst>
          </p:cNvPr>
          <p:cNvPicPr>
            <a:picLocks noChangeAspect="1"/>
          </p:cNvPicPr>
          <p:nvPr userDrawn="1"/>
        </p:nvPicPr>
        <p:blipFill rotWithShape="1">
          <a:blip r:embed="rId2"/>
          <a:srcRect l="-4357" t="-109" r="39759" b="81895"/>
          <a:stretch/>
        </p:blipFill>
        <p:spPr>
          <a:xfrm>
            <a:off x="8158320" y="6347232"/>
            <a:ext cx="4033680" cy="510768"/>
          </a:xfrm>
          <a:prstGeom prst="rect">
            <a:avLst/>
          </a:prstGeom>
        </p:spPr>
      </p:pic>
      <p:pic>
        <p:nvPicPr>
          <p:cNvPr id="17" name="Picture 16" descr="Text&#10;&#10;Description automatically generated">
            <a:extLst>
              <a:ext uri="{FF2B5EF4-FFF2-40B4-BE49-F238E27FC236}">
                <a16:creationId xmlns:a16="http://schemas.microsoft.com/office/drawing/2014/main" id="{04FF1140-43FB-04F4-AC5D-4438C19751C9}"/>
              </a:ext>
            </a:extLst>
          </p:cNvPr>
          <p:cNvPicPr>
            <a:picLocks noChangeAspect="1"/>
          </p:cNvPicPr>
          <p:nvPr userDrawn="1"/>
        </p:nvPicPr>
        <p:blipFill rotWithShape="1">
          <a:blip r:embed="rId3"/>
          <a:srcRect l="16907" t="62319" r="16782" b="19130"/>
          <a:stretch/>
        </p:blipFill>
        <p:spPr>
          <a:xfrm>
            <a:off x="8810739" y="6480696"/>
            <a:ext cx="3002285" cy="243840"/>
          </a:xfrm>
          <a:prstGeom prst="rect">
            <a:avLst/>
          </a:prstGeom>
        </p:spPr>
      </p:pic>
      <p:pic>
        <p:nvPicPr>
          <p:cNvPr id="18" name="Picture 17">
            <a:extLst>
              <a:ext uri="{FF2B5EF4-FFF2-40B4-BE49-F238E27FC236}">
                <a16:creationId xmlns:a16="http://schemas.microsoft.com/office/drawing/2014/main" id="{365CC13C-3C13-B999-A984-D1D236426376}"/>
              </a:ext>
            </a:extLst>
          </p:cNvPr>
          <p:cNvPicPr>
            <a:picLocks noChangeAspect="1"/>
          </p:cNvPicPr>
          <p:nvPr userDrawn="1"/>
        </p:nvPicPr>
        <p:blipFill rotWithShape="1">
          <a:blip r:embed="rId4"/>
          <a:srcRect l="3782" t="28552" r="3765" b="31743"/>
          <a:stretch/>
        </p:blipFill>
        <p:spPr>
          <a:xfrm>
            <a:off x="3596707" y="6400627"/>
            <a:ext cx="4584192" cy="426557"/>
          </a:xfrm>
          <a:prstGeom prst="rect">
            <a:avLst/>
          </a:prstGeom>
        </p:spPr>
      </p:pic>
    </p:spTree>
    <p:extLst>
      <p:ext uri="{BB962C8B-B14F-4D97-AF65-F5344CB8AC3E}">
        <p14:creationId xmlns:p14="http://schemas.microsoft.com/office/powerpoint/2010/main" val="26855587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ection Divider_Quote or Statistic_Yale Blue">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itle 7"/>
          <p:cNvSpPr>
            <a:spLocks noGrp="1"/>
          </p:cNvSpPr>
          <p:nvPr>
            <p:ph type="title" hasCustomPrompt="1"/>
          </p:nvPr>
        </p:nvSpPr>
        <p:spPr>
          <a:xfrm>
            <a:off x="2133600" y="1863923"/>
            <a:ext cx="7924803" cy="2339101"/>
          </a:xfrm>
          <a:prstGeom prst="rect">
            <a:avLst/>
          </a:prstGeom>
        </p:spPr>
        <p:txBody>
          <a:bodyPr wrap="square" anchor="ctr" anchorCtr="0">
            <a:spAutoFit/>
          </a:bodyPr>
          <a:lstStyle>
            <a:lvl1pPr algn="ctr">
              <a:defRPr sz="5333" b="1" baseline="0">
                <a:solidFill>
                  <a:schemeClr val="bg1"/>
                </a:solidFill>
                <a:latin typeface="Verdana" charset="0"/>
                <a:ea typeface="Verdana" charset="0"/>
                <a:cs typeface="Verdana" charset="0"/>
              </a:defRPr>
            </a:lvl1pPr>
          </a:lstStyle>
          <a:p>
            <a:r>
              <a:rPr lang="en-US" dirty="0"/>
              <a:t>“Call out page for quotes or </a:t>
            </a:r>
            <a:r>
              <a:rPr lang="en-US"/>
              <a:t>important statistics.”</a:t>
            </a:r>
            <a:endParaRPr lang="en-US" dirty="0"/>
          </a:p>
        </p:txBody>
      </p:sp>
      <p:pic>
        <p:nvPicPr>
          <p:cNvPr id="17" name="Picture 16" descr="Shape&#10;&#10;Description automatically generated">
            <a:extLst>
              <a:ext uri="{FF2B5EF4-FFF2-40B4-BE49-F238E27FC236}">
                <a16:creationId xmlns:a16="http://schemas.microsoft.com/office/drawing/2014/main" id="{446D9D31-17AB-1D04-E49F-7842171461C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l="1" r="40189" b="81812"/>
          <a:stretch/>
        </p:blipFill>
        <p:spPr>
          <a:xfrm>
            <a:off x="8446593" y="6347233"/>
            <a:ext cx="3745331" cy="511457"/>
          </a:xfrm>
          <a:prstGeom prst="rect">
            <a:avLst/>
          </a:prstGeom>
        </p:spPr>
      </p:pic>
      <p:pic>
        <p:nvPicPr>
          <p:cNvPr id="18" name="Picture 17" descr="Text&#10;&#10;Description automatically generated">
            <a:extLst>
              <a:ext uri="{FF2B5EF4-FFF2-40B4-BE49-F238E27FC236}">
                <a16:creationId xmlns:a16="http://schemas.microsoft.com/office/drawing/2014/main" id="{4A95C25E-09F1-7E29-BF6B-96770AC7B321}"/>
              </a:ext>
            </a:extLst>
          </p:cNvPr>
          <p:cNvPicPr>
            <a:picLocks noChangeAspect="1"/>
          </p:cNvPicPr>
          <p:nvPr userDrawn="1"/>
        </p:nvPicPr>
        <p:blipFill rotWithShape="1">
          <a:blip r:embed="rId4"/>
          <a:srcRect l="16907" t="62319" r="16782" b="19130"/>
          <a:stretch/>
        </p:blipFill>
        <p:spPr>
          <a:xfrm>
            <a:off x="8810739" y="6480696"/>
            <a:ext cx="3002285" cy="243840"/>
          </a:xfrm>
          <a:prstGeom prst="rect">
            <a:avLst/>
          </a:prstGeom>
        </p:spPr>
      </p:pic>
      <p:pic>
        <p:nvPicPr>
          <p:cNvPr id="25" name="Picture 24">
            <a:extLst>
              <a:ext uri="{FF2B5EF4-FFF2-40B4-BE49-F238E27FC236}">
                <a16:creationId xmlns:a16="http://schemas.microsoft.com/office/drawing/2014/main" id="{CBBECF05-0A9D-A6F8-18E5-57E6D2BAC116}"/>
              </a:ext>
            </a:extLst>
          </p:cNvPr>
          <p:cNvPicPr>
            <a:picLocks noChangeAspect="1"/>
          </p:cNvPicPr>
          <p:nvPr userDrawn="1"/>
        </p:nvPicPr>
        <p:blipFill rotWithShape="1">
          <a:blip r:embed="rId5"/>
          <a:srcRect l="3782" t="28552" r="3765" b="31743"/>
          <a:stretch/>
        </p:blipFill>
        <p:spPr>
          <a:xfrm>
            <a:off x="3596707" y="6400627"/>
            <a:ext cx="4584192" cy="426557"/>
          </a:xfrm>
          <a:prstGeom prst="rect">
            <a:avLst/>
          </a:prstGeom>
        </p:spPr>
      </p:pic>
    </p:spTree>
    <p:extLst>
      <p:ext uri="{BB962C8B-B14F-4D97-AF65-F5344CB8AC3E}">
        <p14:creationId xmlns:p14="http://schemas.microsoft.com/office/powerpoint/2010/main" val="13739801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ection Divider_Quote or Statistic_Dark Gra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EAD8D8-DFA2-114E-B91D-06C945A62334}"/>
              </a:ext>
            </a:extLst>
          </p:cNvPr>
          <p:cNvSpPr/>
          <p:nvPr/>
        </p:nvSpPr>
        <p:spPr>
          <a:xfrm>
            <a:off x="0" y="0"/>
            <a:ext cx="12192000" cy="6858000"/>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p>
        </p:txBody>
      </p:sp>
      <p:sp>
        <p:nvSpPr>
          <p:cNvPr id="8" name="Title 7"/>
          <p:cNvSpPr>
            <a:spLocks noGrp="1"/>
          </p:cNvSpPr>
          <p:nvPr>
            <p:ph type="title" hasCustomPrompt="1"/>
          </p:nvPr>
        </p:nvSpPr>
        <p:spPr>
          <a:xfrm>
            <a:off x="2133600" y="1863923"/>
            <a:ext cx="7924803" cy="2339101"/>
          </a:xfrm>
          <a:prstGeom prst="rect">
            <a:avLst/>
          </a:prstGeom>
        </p:spPr>
        <p:txBody>
          <a:bodyPr wrap="square" anchor="ctr" anchorCtr="0">
            <a:spAutoFit/>
          </a:bodyPr>
          <a:lstStyle>
            <a:lvl1pPr algn="ctr">
              <a:defRPr sz="5333" b="1" baseline="0">
                <a:solidFill>
                  <a:schemeClr val="bg1"/>
                </a:solidFill>
                <a:latin typeface="Verdana" charset="0"/>
                <a:ea typeface="Verdana" charset="0"/>
                <a:cs typeface="Verdana" charset="0"/>
              </a:defRPr>
            </a:lvl1pPr>
          </a:lstStyle>
          <a:p>
            <a:r>
              <a:rPr lang="en-US" dirty="0"/>
              <a:t>“Call out page for quotes or </a:t>
            </a:r>
            <a:r>
              <a:rPr lang="en-US"/>
              <a:t>important statistics.”</a:t>
            </a:r>
            <a:endParaRPr lang="en-US" dirty="0"/>
          </a:p>
        </p:txBody>
      </p:sp>
      <p:pic>
        <p:nvPicPr>
          <p:cNvPr id="9" name="Picture 8" descr="Shape, rectangle&#10;&#10;Description automatically generated">
            <a:extLst>
              <a:ext uri="{FF2B5EF4-FFF2-40B4-BE49-F238E27FC236}">
                <a16:creationId xmlns:a16="http://schemas.microsoft.com/office/drawing/2014/main" id="{B96245E4-C076-C508-4C22-9BB6922D76DB}"/>
              </a:ext>
            </a:extLst>
          </p:cNvPr>
          <p:cNvPicPr>
            <a:picLocks noChangeAspect="1"/>
          </p:cNvPicPr>
          <p:nvPr userDrawn="1"/>
        </p:nvPicPr>
        <p:blipFill rotWithShape="1">
          <a:blip r:embed="rId2"/>
          <a:srcRect l="-4357" t="-109" r="39759" b="81895"/>
          <a:stretch/>
        </p:blipFill>
        <p:spPr>
          <a:xfrm>
            <a:off x="8158320" y="6347232"/>
            <a:ext cx="4033680" cy="510768"/>
          </a:xfrm>
          <a:prstGeom prst="rect">
            <a:avLst/>
          </a:prstGeom>
        </p:spPr>
      </p:pic>
      <p:pic>
        <p:nvPicPr>
          <p:cNvPr id="11" name="Picture 10" descr="Text&#10;&#10;Description automatically generated">
            <a:extLst>
              <a:ext uri="{FF2B5EF4-FFF2-40B4-BE49-F238E27FC236}">
                <a16:creationId xmlns:a16="http://schemas.microsoft.com/office/drawing/2014/main" id="{E95F1EF1-A765-353D-1600-CA8A0839A521}"/>
              </a:ext>
            </a:extLst>
          </p:cNvPr>
          <p:cNvPicPr>
            <a:picLocks noChangeAspect="1"/>
          </p:cNvPicPr>
          <p:nvPr userDrawn="1"/>
        </p:nvPicPr>
        <p:blipFill rotWithShape="1">
          <a:blip r:embed="rId3"/>
          <a:srcRect l="16907" t="62319" r="16782" b="19130"/>
          <a:stretch/>
        </p:blipFill>
        <p:spPr>
          <a:xfrm>
            <a:off x="8810739" y="6480696"/>
            <a:ext cx="3002285" cy="243840"/>
          </a:xfrm>
          <a:prstGeom prst="rect">
            <a:avLst/>
          </a:prstGeom>
        </p:spPr>
      </p:pic>
      <p:pic>
        <p:nvPicPr>
          <p:cNvPr id="12" name="Picture 11">
            <a:extLst>
              <a:ext uri="{FF2B5EF4-FFF2-40B4-BE49-F238E27FC236}">
                <a16:creationId xmlns:a16="http://schemas.microsoft.com/office/drawing/2014/main" id="{1D1F00BF-AE32-DECF-2B42-9A38668A2776}"/>
              </a:ext>
            </a:extLst>
          </p:cNvPr>
          <p:cNvPicPr>
            <a:picLocks noChangeAspect="1"/>
          </p:cNvPicPr>
          <p:nvPr userDrawn="1"/>
        </p:nvPicPr>
        <p:blipFill rotWithShape="1">
          <a:blip r:embed="rId4"/>
          <a:srcRect l="3782" t="28552" r="3765" b="31743"/>
          <a:stretch/>
        </p:blipFill>
        <p:spPr>
          <a:xfrm>
            <a:off x="3596707" y="6400627"/>
            <a:ext cx="4584192" cy="426557"/>
          </a:xfrm>
          <a:prstGeom prst="rect">
            <a:avLst/>
          </a:prstGeom>
        </p:spPr>
      </p:pic>
    </p:spTree>
    <p:extLst>
      <p:ext uri="{BB962C8B-B14F-4D97-AF65-F5344CB8AC3E}">
        <p14:creationId xmlns:p14="http://schemas.microsoft.com/office/powerpoint/2010/main" val="1661058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sp>
        <p:nvSpPr>
          <p:cNvPr id="281" name="Rectangle 9"/>
          <p:cNvSpPr/>
          <p:nvPr/>
        </p:nvSpPr>
        <p:spPr>
          <a:xfrm>
            <a:off x="-1" y="6313118"/>
            <a:ext cx="12192001" cy="544884"/>
          </a:xfrm>
          <a:prstGeom prst="rect">
            <a:avLst/>
          </a:prstGeom>
          <a:solidFill>
            <a:srgbClr val="011993"/>
          </a:solidFill>
          <a:ln w="12700">
            <a:miter lim="400000"/>
          </a:ln>
        </p:spPr>
        <p:txBody>
          <a:bodyPr lIns="60959" tIns="60959" rIns="60959" bIns="60959" anchor="ctr"/>
          <a:lstStyle/>
          <a:p>
            <a:pPr algn="ctr" defTabSz="914377">
              <a:lnSpc>
                <a:spcPct val="90000"/>
              </a:lnSpc>
              <a:spcBef>
                <a:spcPts val="900"/>
              </a:spcBef>
              <a:buSzTx/>
              <a:buFont typeface="Wingdings 3"/>
              <a:buNone/>
              <a:defRPr sz="1200">
                <a:solidFill>
                  <a:srgbClr val="FFFFFF"/>
                </a:solidFill>
                <a:latin typeface="Verdana"/>
                <a:ea typeface="Verdana"/>
                <a:cs typeface="Verdana"/>
                <a:sym typeface="Verdana"/>
              </a:defRPr>
            </a:pPr>
            <a:endParaRPr sz="1200"/>
          </a:p>
        </p:txBody>
      </p:sp>
      <p:pic>
        <p:nvPicPr>
          <p:cNvPr id="282" name="Picture 10" descr="Picture 10"/>
          <p:cNvPicPr>
            <a:picLocks noChangeAspect="1"/>
          </p:cNvPicPr>
          <p:nvPr/>
        </p:nvPicPr>
        <p:blipFill>
          <a:blip r:embed="rId2"/>
          <a:stretch>
            <a:fillRect/>
          </a:stretch>
        </p:blipFill>
        <p:spPr>
          <a:xfrm>
            <a:off x="8638124" y="6480388"/>
            <a:ext cx="3361813" cy="278955"/>
          </a:xfrm>
          <a:prstGeom prst="rect">
            <a:avLst/>
          </a:prstGeom>
          <a:ln w="12700">
            <a:miter lim="400000"/>
          </a:ln>
        </p:spPr>
      </p:pic>
      <p:sp>
        <p:nvSpPr>
          <p:cNvPr id="283" name="Rectangle 11"/>
          <p:cNvSpPr/>
          <p:nvPr/>
        </p:nvSpPr>
        <p:spPr>
          <a:xfrm>
            <a:off x="-1" y="6301513"/>
            <a:ext cx="12192001" cy="45720"/>
          </a:xfrm>
          <a:prstGeom prst="rect">
            <a:avLst/>
          </a:prstGeom>
          <a:solidFill>
            <a:srgbClr val="FF9300"/>
          </a:solidFill>
          <a:ln w="12700">
            <a:miter lim="400000"/>
          </a:ln>
        </p:spPr>
        <p:txBody>
          <a:bodyPr lIns="60959" tIns="60959" rIns="60959" bIns="60959" anchor="ctr"/>
          <a:lstStyle/>
          <a:p>
            <a:pPr algn="ctr" defTabSz="914377">
              <a:lnSpc>
                <a:spcPct val="90000"/>
              </a:lnSpc>
              <a:spcBef>
                <a:spcPts val="900"/>
              </a:spcBef>
              <a:defRPr sz="1200">
                <a:solidFill>
                  <a:srgbClr val="FFFFFF"/>
                </a:solidFill>
                <a:latin typeface="Verdana"/>
                <a:ea typeface="Verdana"/>
                <a:cs typeface="Verdana"/>
                <a:sym typeface="Verdana"/>
              </a:defRPr>
            </a:pPr>
            <a:endParaRPr sz="1200"/>
          </a:p>
        </p:txBody>
      </p:sp>
      <p:sp>
        <p:nvSpPr>
          <p:cNvPr id="284" name="Headline"/>
          <p:cNvSpPr txBox="1">
            <a:spLocks noGrp="1"/>
          </p:cNvSpPr>
          <p:nvPr>
            <p:ph type="title" hasCustomPrompt="1"/>
          </p:nvPr>
        </p:nvSpPr>
        <p:spPr>
          <a:xfrm>
            <a:off x="848990" y="849944"/>
            <a:ext cx="10156180" cy="787909"/>
          </a:xfrm>
          <a:prstGeom prst="rect">
            <a:avLst/>
          </a:prstGeom>
        </p:spPr>
        <p:txBody>
          <a:bodyPr lIns="60959" tIns="60959" rIns="60959" bIns="60959" anchor="t"/>
          <a:lstStyle>
            <a:lvl1pPr defTabSz="914377"/>
          </a:lstStyle>
          <a:p>
            <a:r>
              <a:t>Headline</a:t>
            </a:r>
          </a:p>
        </p:txBody>
      </p:sp>
      <p:sp>
        <p:nvSpPr>
          <p:cNvPr id="285" name="Body Level One…"/>
          <p:cNvSpPr txBox="1">
            <a:spLocks noGrp="1"/>
          </p:cNvSpPr>
          <p:nvPr>
            <p:ph type="body" idx="1" hasCustomPrompt="1"/>
          </p:nvPr>
        </p:nvSpPr>
        <p:spPr>
          <a:xfrm>
            <a:off x="848990" y="1637851"/>
            <a:ext cx="10156180" cy="4117160"/>
          </a:xfrm>
          <a:prstGeom prst="rect">
            <a:avLst/>
          </a:prstGeom>
        </p:spPr>
        <p:txBody>
          <a:bodyPr lIns="60959" tIns="60959" rIns="60959" bIns="60959"/>
          <a:lstStyle>
            <a:lvl1pPr defTabSz="914377">
              <a:spcBef>
                <a:spcPts val="900"/>
              </a:spcBef>
              <a:defRPr sz="2000"/>
            </a:lvl1pPr>
            <a:lvl2pPr marL="587813" indent="-244922" defTabSz="914377">
              <a:spcBef>
                <a:spcPts val="900"/>
              </a:spcBef>
              <a:defRPr sz="2000"/>
            </a:lvl2pPr>
            <a:lvl3pPr marL="930705" indent="-244922" defTabSz="914377">
              <a:spcBef>
                <a:spcPts val="900"/>
              </a:spcBef>
              <a:defRPr sz="2000"/>
            </a:lvl3pPr>
            <a:lvl4pPr marL="1273596" indent="-244922" defTabSz="914377">
              <a:spcBef>
                <a:spcPts val="900"/>
              </a:spcBef>
              <a:defRPr sz="2000"/>
            </a:lvl4pPr>
            <a:lvl5pPr marL="1616488" indent="-244922" defTabSz="914377">
              <a:spcBef>
                <a:spcPts val="900"/>
              </a:spcBef>
              <a:defRPr sz="2000"/>
            </a:lvl5pPr>
          </a:lstStyle>
          <a:p>
            <a:r>
              <a:t>Copy goes here. </a:t>
            </a:r>
          </a:p>
          <a:p>
            <a:pPr lvl="1"/>
            <a:endParaRPr/>
          </a:p>
          <a:p>
            <a:pPr lvl="2"/>
            <a:endParaRPr/>
          </a:p>
          <a:p>
            <a:pPr lvl="3"/>
            <a:endParaRPr/>
          </a:p>
          <a:p>
            <a:pPr lvl="4"/>
            <a:endParaRPr/>
          </a:p>
        </p:txBody>
      </p:sp>
      <p:pic>
        <p:nvPicPr>
          <p:cNvPr id="286" name="Image" descr="Image"/>
          <p:cNvPicPr>
            <a:picLocks noChangeAspect="1"/>
          </p:cNvPicPr>
          <p:nvPr/>
        </p:nvPicPr>
        <p:blipFill>
          <a:blip r:embed="rId3"/>
          <a:stretch>
            <a:fillRect/>
          </a:stretch>
        </p:blipFill>
        <p:spPr>
          <a:xfrm>
            <a:off x="260349" y="6348721"/>
            <a:ext cx="2256531" cy="473675"/>
          </a:xfrm>
          <a:prstGeom prst="rect">
            <a:avLst/>
          </a:prstGeom>
          <a:ln w="12700">
            <a:miter lim="400000"/>
          </a:ln>
        </p:spPr>
      </p:pic>
      <p:sp>
        <p:nvSpPr>
          <p:cNvPr id="287" name="Slide Number"/>
          <p:cNvSpPr txBox="1">
            <a:spLocks noGrp="1"/>
          </p:cNvSpPr>
          <p:nvPr>
            <p:ph type="sldNum" sz="quarter" idx="2"/>
          </p:nvPr>
        </p:nvSpPr>
        <p:spPr>
          <a:xfrm>
            <a:off x="5892801" y="6172200"/>
            <a:ext cx="2844801" cy="368301"/>
          </a:xfrm>
          <a:prstGeom prst="rect">
            <a:avLst/>
          </a:prstGeom>
        </p:spPr>
        <p:txBody>
          <a:bodyPr lIns="60959" tIns="60959" rIns="60959" bIns="60959"/>
          <a:lstStyle>
            <a:lvl1pPr defTabSz="609585"/>
          </a:lstStyle>
          <a:p>
            <a:fld id="{86CB4B4D-7CA3-9044-876B-883B54F8677D}" type="slidenum">
              <a:t>‹#›</a:t>
            </a:fld>
            <a:endParaRPr/>
          </a:p>
        </p:txBody>
      </p:sp>
    </p:spTree>
    <p:extLst>
      <p:ext uri="{BB962C8B-B14F-4D97-AF65-F5344CB8AC3E}">
        <p14:creationId xmlns:p14="http://schemas.microsoft.com/office/powerpoint/2010/main" val="2006682241"/>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
        <p:cNvGrpSpPr/>
        <p:nvPr/>
      </p:nvGrpSpPr>
      <p:grpSpPr>
        <a:xfrm>
          <a:off x="0" y="0"/>
          <a:ext cx="0" cy="0"/>
          <a:chOff x="0" y="0"/>
          <a:chExt cx="0" cy="0"/>
        </a:xfrm>
      </p:grpSpPr>
      <p:sp>
        <p:nvSpPr>
          <p:cNvPr id="24" name="Google Shape;24;p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Google Shape;25;p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 name="Google Shape;26;p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chemeClr val="dk1"/>
                </a:solidFill>
                <a:latin typeface="Calibri"/>
                <a:ea typeface="Calibri"/>
                <a:cs typeface="Calibri"/>
                <a:sym typeface="Calibri"/>
              </a:defRPr>
            </a:lvl1pPr>
            <a:lvl2pPr marL="0" marR="0" lvl="1" indent="0" algn="l" rtl="0">
              <a:spcBef>
                <a:spcPts val="0"/>
              </a:spcBef>
              <a:spcAft>
                <a:spcPts val="0"/>
              </a:spcAft>
              <a:buNone/>
              <a:defRPr sz="1800">
                <a:solidFill>
                  <a:schemeClr val="dk1"/>
                </a:solidFill>
                <a:latin typeface="Calibri"/>
                <a:ea typeface="Calibri"/>
                <a:cs typeface="Calibri"/>
                <a:sym typeface="Calibri"/>
              </a:defRPr>
            </a:lvl2pPr>
            <a:lvl3pPr marL="0" marR="0" lvl="2" indent="0" algn="l" rtl="0">
              <a:spcBef>
                <a:spcPts val="0"/>
              </a:spcBef>
              <a:spcAft>
                <a:spcPts val="0"/>
              </a:spcAft>
              <a:buNone/>
              <a:defRPr sz="1800">
                <a:solidFill>
                  <a:schemeClr val="dk1"/>
                </a:solidFill>
                <a:latin typeface="Calibri"/>
                <a:ea typeface="Calibri"/>
                <a:cs typeface="Calibri"/>
                <a:sym typeface="Calibri"/>
              </a:defRPr>
            </a:lvl3pPr>
            <a:lvl4pPr marL="0" marR="0" lvl="3" indent="0" algn="l" rtl="0">
              <a:spcBef>
                <a:spcPts val="0"/>
              </a:spcBef>
              <a:spcAft>
                <a:spcPts val="0"/>
              </a:spcAft>
              <a:buNone/>
              <a:defRPr sz="1800">
                <a:solidFill>
                  <a:schemeClr val="dk1"/>
                </a:solidFill>
                <a:latin typeface="Calibri"/>
                <a:ea typeface="Calibri"/>
                <a:cs typeface="Calibri"/>
                <a:sym typeface="Calibri"/>
              </a:defRPr>
            </a:lvl4pPr>
            <a:lvl5pPr marL="0" marR="0" lvl="4" indent="0" algn="l" rtl="0">
              <a:spcBef>
                <a:spcPts val="0"/>
              </a:spcBef>
              <a:spcAft>
                <a:spcPts val="0"/>
              </a:spcAft>
              <a:buNone/>
              <a:defRPr sz="1800">
                <a:solidFill>
                  <a:schemeClr val="dk1"/>
                </a:solidFill>
                <a:latin typeface="Calibri"/>
                <a:ea typeface="Calibri"/>
                <a:cs typeface="Calibri"/>
                <a:sym typeface="Calibri"/>
              </a:defRPr>
            </a:lvl5pPr>
            <a:lvl6pPr marL="0" marR="0" lvl="5" indent="0" algn="l" rtl="0">
              <a:spcBef>
                <a:spcPts val="0"/>
              </a:spcBef>
              <a:spcAft>
                <a:spcPts val="0"/>
              </a:spcAft>
              <a:buNone/>
              <a:defRPr sz="1800">
                <a:solidFill>
                  <a:schemeClr val="dk1"/>
                </a:solidFill>
                <a:latin typeface="Calibri"/>
                <a:ea typeface="Calibri"/>
                <a:cs typeface="Calibri"/>
                <a:sym typeface="Calibri"/>
              </a:defRPr>
            </a:lvl6pPr>
            <a:lvl7pPr marL="0" marR="0" lvl="6" indent="0" algn="l" rtl="0">
              <a:spcBef>
                <a:spcPts val="0"/>
              </a:spcBef>
              <a:spcAft>
                <a:spcPts val="0"/>
              </a:spcAft>
              <a:buNone/>
              <a:defRPr sz="1800">
                <a:solidFill>
                  <a:schemeClr val="dk1"/>
                </a:solidFill>
                <a:latin typeface="Calibri"/>
                <a:ea typeface="Calibri"/>
                <a:cs typeface="Calibri"/>
                <a:sym typeface="Calibri"/>
              </a:defRPr>
            </a:lvl7pPr>
            <a:lvl8pPr marL="0" marR="0" lvl="7" indent="0" algn="l" rtl="0">
              <a:spcBef>
                <a:spcPts val="0"/>
              </a:spcBef>
              <a:spcAft>
                <a:spcPts val="0"/>
              </a:spcAft>
              <a:buNone/>
              <a:defRPr sz="1800">
                <a:solidFill>
                  <a:schemeClr val="dk1"/>
                </a:solidFill>
                <a:latin typeface="Calibri"/>
                <a:ea typeface="Calibri"/>
                <a:cs typeface="Calibri"/>
                <a:sym typeface="Calibri"/>
              </a:defRPr>
            </a:lvl8pPr>
            <a:lvl9pPr marL="0" marR="0" lvl="8" indent="0" algn="l" rtl="0">
              <a:spcBef>
                <a:spcPts val="0"/>
              </a:spcBef>
              <a:spcAft>
                <a:spcPts val="0"/>
              </a:spcAft>
              <a:buNone/>
              <a:defRPr sz="18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693442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1_Two Section | Call Out and Copy_Yale Blue">
    <p:spTree>
      <p:nvGrpSpPr>
        <p:cNvPr id="1" name=""/>
        <p:cNvGrpSpPr/>
        <p:nvPr/>
      </p:nvGrpSpPr>
      <p:grpSpPr>
        <a:xfrm>
          <a:off x="0" y="0"/>
          <a:ext cx="0" cy="0"/>
          <a:chOff x="0" y="0"/>
          <a:chExt cx="0" cy="0"/>
        </a:xfrm>
      </p:grpSpPr>
      <p:sp>
        <p:nvSpPr>
          <p:cNvPr id="396" name="Rectangle 4"/>
          <p:cNvSpPr/>
          <p:nvPr/>
        </p:nvSpPr>
        <p:spPr>
          <a:xfrm>
            <a:off x="2" y="2"/>
            <a:ext cx="12192001" cy="6858001"/>
          </a:xfrm>
          <a:prstGeom prst="rect">
            <a:avLst/>
          </a:prstGeom>
          <a:solidFill>
            <a:srgbClr val="011993"/>
          </a:solidFill>
          <a:ln w="12700">
            <a:miter lim="400000"/>
          </a:ln>
        </p:spPr>
        <p:txBody>
          <a:bodyPr lIns="60959" tIns="60959" rIns="60959" bIns="60959" anchor="ctr"/>
          <a:lstStyle/>
          <a:p>
            <a:pPr algn="ctr" defTabSz="609585">
              <a:buSzTx/>
              <a:buFont typeface="Wingdings 3"/>
              <a:buNone/>
              <a:defRPr sz="1200">
                <a:solidFill>
                  <a:srgbClr val="00314C"/>
                </a:solidFill>
              </a:defRPr>
            </a:pPr>
            <a:endParaRPr sz="1200"/>
          </a:p>
        </p:txBody>
      </p:sp>
      <p:sp>
        <p:nvSpPr>
          <p:cNvPr id="397" name="Call out or title option page."/>
          <p:cNvSpPr txBox="1">
            <a:spLocks noGrp="1"/>
          </p:cNvSpPr>
          <p:nvPr>
            <p:ph type="title" hasCustomPrompt="1"/>
          </p:nvPr>
        </p:nvSpPr>
        <p:spPr>
          <a:xfrm>
            <a:off x="492411" y="2591847"/>
            <a:ext cx="3186768" cy="1674307"/>
          </a:xfrm>
          <a:prstGeom prst="rect">
            <a:avLst/>
          </a:prstGeom>
        </p:spPr>
        <p:txBody>
          <a:bodyPr lIns="60959" tIns="60959" rIns="60959" bIns="60959" anchor="ctr"/>
          <a:lstStyle>
            <a:lvl1pPr defTabSz="914377">
              <a:buSzTx/>
              <a:buFont typeface="Wingdings 3"/>
              <a:buNone/>
              <a:defRPr sz="3600">
                <a:solidFill>
                  <a:srgbClr val="FFFFFF"/>
                </a:solidFill>
              </a:defRPr>
            </a:lvl1pPr>
          </a:lstStyle>
          <a:p>
            <a:r>
              <a:t>Call out or title option page.</a:t>
            </a:r>
          </a:p>
        </p:txBody>
      </p:sp>
      <p:pic>
        <p:nvPicPr>
          <p:cNvPr id="398" name="Picture 6" descr="Picture 6"/>
          <p:cNvPicPr>
            <a:picLocks noChangeAspect="1"/>
          </p:cNvPicPr>
          <p:nvPr/>
        </p:nvPicPr>
        <p:blipFill>
          <a:blip r:embed="rId2"/>
          <a:stretch>
            <a:fillRect/>
          </a:stretch>
        </p:blipFill>
        <p:spPr>
          <a:xfrm>
            <a:off x="8590520" y="6382303"/>
            <a:ext cx="3291841" cy="273151"/>
          </a:xfrm>
          <a:prstGeom prst="rect">
            <a:avLst/>
          </a:prstGeom>
          <a:ln w="12700">
            <a:miter lim="400000"/>
          </a:ln>
        </p:spPr>
      </p:pic>
      <p:sp>
        <p:nvSpPr>
          <p:cNvPr id="399" name="Body Level One…"/>
          <p:cNvSpPr txBox="1">
            <a:spLocks noGrp="1"/>
          </p:cNvSpPr>
          <p:nvPr>
            <p:ph type="body" sz="quarter" idx="1" hasCustomPrompt="1"/>
          </p:nvPr>
        </p:nvSpPr>
        <p:spPr>
          <a:xfrm>
            <a:off x="4140272" y="1682507"/>
            <a:ext cx="7167000" cy="677109"/>
          </a:xfrm>
          <a:prstGeom prst="rect">
            <a:avLst/>
          </a:prstGeom>
        </p:spPr>
        <p:txBody>
          <a:bodyPr lIns="60959" tIns="60959" rIns="60959" bIns="60959"/>
          <a:lstStyle>
            <a:lvl1pPr defTabSz="914377">
              <a:spcBef>
                <a:spcPts val="900"/>
              </a:spcBef>
              <a:defRPr sz="4000" b="1">
                <a:solidFill>
                  <a:srgbClr val="FFFFFF"/>
                </a:solidFill>
              </a:defRPr>
            </a:lvl1pPr>
            <a:lvl2pPr marL="723882" indent="-380990" defTabSz="914377">
              <a:spcBef>
                <a:spcPts val="900"/>
              </a:spcBef>
              <a:defRPr sz="4000" b="1">
                <a:solidFill>
                  <a:srgbClr val="FFFFFF"/>
                </a:solidFill>
              </a:defRPr>
            </a:lvl2pPr>
            <a:lvl3pPr marL="1142971" indent="-457189" defTabSz="914377">
              <a:spcBef>
                <a:spcPts val="900"/>
              </a:spcBef>
              <a:defRPr sz="4000" b="1">
                <a:solidFill>
                  <a:srgbClr val="FFFFFF"/>
                </a:solidFill>
              </a:defRPr>
            </a:lvl3pPr>
            <a:lvl4pPr marL="1556200" indent="-527525" defTabSz="914377">
              <a:spcBef>
                <a:spcPts val="900"/>
              </a:spcBef>
              <a:defRPr sz="4000" b="1">
                <a:solidFill>
                  <a:srgbClr val="FFFFFF"/>
                </a:solidFill>
              </a:defRPr>
            </a:lvl4pPr>
            <a:lvl5pPr marL="1899091" indent="-527525" defTabSz="914377">
              <a:spcBef>
                <a:spcPts val="900"/>
              </a:spcBef>
              <a:defRPr sz="4000" b="1">
                <a:solidFill>
                  <a:srgbClr val="FFFFFF"/>
                </a:solidFill>
              </a:defRPr>
            </a:lvl5pPr>
          </a:lstStyle>
          <a:p>
            <a:r>
              <a:t>Insert title here.</a:t>
            </a:r>
          </a:p>
          <a:p>
            <a:pPr lvl="1"/>
            <a:endParaRPr/>
          </a:p>
          <a:p>
            <a:pPr lvl="2"/>
            <a:endParaRPr/>
          </a:p>
          <a:p>
            <a:pPr lvl="3"/>
            <a:endParaRPr/>
          </a:p>
          <a:p>
            <a:pPr lvl="4"/>
            <a:endParaRPr/>
          </a:p>
        </p:txBody>
      </p:sp>
      <p:sp>
        <p:nvSpPr>
          <p:cNvPr id="400" name="Text Placeholder 13"/>
          <p:cNvSpPr>
            <a:spLocks noGrp="1"/>
          </p:cNvSpPr>
          <p:nvPr>
            <p:ph type="body" sz="quarter" idx="21" hasCustomPrompt="1"/>
          </p:nvPr>
        </p:nvSpPr>
        <p:spPr>
          <a:xfrm>
            <a:off x="4140272" y="2637613"/>
            <a:ext cx="7167000" cy="2046819"/>
          </a:xfrm>
          <a:prstGeom prst="rect">
            <a:avLst/>
          </a:prstGeom>
        </p:spPr>
        <p:txBody>
          <a:bodyPr lIns="60959" tIns="60959" rIns="60959" bIns="60959"/>
          <a:lstStyle>
            <a:lvl1pPr defTabSz="914377">
              <a:spcBef>
                <a:spcPts val="900"/>
              </a:spcBef>
              <a:defRPr sz="2600">
                <a:solidFill>
                  <a:srgbClr val="FFFFFF"/>
                </a:solidFill>
              </a:defRPr>
            </a:lvl1pPr>
          </a:lstStyle>
          <a:p>
            <a:r>
              <a:t>Body copy goes here.</a:t>
            </a:r>
          </a:p>
        </p:txBody>
      </p:sp>
      <p:sp>
        <p:nvSpPr>
          <p:cNvPr id="401" name="Straight Connector 14"/>
          <p:cNvSpPr/>
          <p:nvPr/>
        </p:nvSpPr>
        <p:spPr>
          <a:xfrm>
            <a:off x="3860802" y="949081"/>
            <a:ext cx="1799" cy="4662312"/>
          </a:xfrm>
          <a:prstGeom prst="line">
            <a:avLst/>
          </a:prstGeom>
          <a:ln w="25400">
            <a:solidFill>
              <a:srgbClr val="FFFFFF"/>
            </a:solidFill>
            <a:miter/>
          </a:ln>
        </p:spPr>
        <p:txBody>
          <a:bodyPr lIns="60959" tIns="60959" rIns="60959" bIns="60959"/>
          <a:lstStyle/>
          <a:p>
            <a:pPr defTabSz="609585">
              <a:defRPr sz="2400"/>
            </a:pPr>
            <a:endParaRPr sz="2400"/>
          </a:p>
        </p:txBody>
      </p:sp>
      <p:pic>
        <p:nvPicPr>
          <p:cNvPr id="402" name="Image" descr="Image"/>
          <p:cNvPicPr>
            <a:picLocks noChangeAspect="1"/>
          </p:cNvPicPr>
          <p:nvPr/>
        </p:nvPicPr>
        <p:blipFill>
          <a:blip r:embed="rId3"/>
          <a:stretch>
            <a:fillRect/>
          </a:stretch>
        </p:blipFill>
        <p:spPr>
          <a:xfrm>
            <a:off x="285751" y="6229076"/>
            <a:ext cx="2508853" cy="526641"/>
          </a:xfrm>
          <a:prstGeom prst="rect">
            <a:avLst/>
          </a:prstGeom>
          <a:ln w="12700">
            <a:miter lim="400000"/>
          </a:ln>
        </p:spPr>
      </p:pic>
      <p:sp>
        <p:nvSpPr>
          <p:cNvPr id="403" name="Slide Number"/>
          <p:cNvSpPr txBox="1">
            <a:spLocks noGrp="1"/>
          </p:cNvSpPr>
          <p:nvPr>
            <p:ph type="sldNum" sz="quarter" idx="2"/>
          </p:nvPr>
        </p:nvSpPr>
        <p:spPr>
          <a:xfrm>
            <a:off x="5892801" y="6172200"/>
            <a:ext cx="2844801" cy="368301"/>
          </a:xfrm>
          <a:prstGeom prst="rect">
            <a:avLst/>
          </a:prstGeom>
        </p:spPr>
        <p:txBody>
          <a:bodyPr lIns="60959" tIns="60959" rIns="60959" bIns="60959"/>
          <a:lstStyle>
            <a:lvl1pPr defTabSz="609585"/>
          </a:lstStyle>
          <a:p>
            <a:fld id="{86CB4B4D-7CA3-9044-876B-883B54F8677D}" type="slidenum">
              <a:t>‹#›</a:t>
            </a:fld>
            <a:endParaRPr/>
          </a:p>
        </p:txBody>
      </p:sp>
    </p:spTree>
    <p:extLst>
      <p:ext uri="{BB962C8B-B14F-4D97-AF65-F5344CB8AC3E}">
        <p14:creationId xmlns:p14="http://schemas.microsoft.com/office/powerpoint/2010/main" val="4115096970"/>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8123" y="6480388"/>
            <a:ext cx="3361812" cy="278955"/>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65334"/>
            <a:ext cx="10156179" cy="757130"/>
          </a:xfrm>
          <a:prstGeom prst="rect">
            <a:avLst/>
          </a:prstGeom>
        </p:spPr>
        <p:txBody>
          <a:bodyPr wrap="square">
            <a:spAutoFit/>
          </a:bodyPr>
          <a:lstStyle>
            <a:lvl1pPr>
              <a:defRPr sz="4800" b="1" i="0">
                <a:solidFill>
                  <a:srgbClr val="003B5C"/>
                </a:solidFill>
                <a:latin typeface="Verdana" charset="0"/>
                <a:ea typeface="Verdana" charset="0"/>
                <a:cs typeface="Verdana" charset="0"/>
              </a:defRPr>
            </a:lvl1pPr>
          </a:lstStyle>
          <a:p>
            <a:r>
              <a:rPr lang="en-US" dirty="0"/>
              <a:t>Headline</a:t>
            </a:r>
          </a:p>
        </p:txBody>
      </p:sp>
      <p:sp>
        <p:nvSpPr>
          <p:cNvPr id="16" name="Text Placeholder 15"/>
          <p:cNvSpPr>
            <a:spLocks noGrp="1"/>
          </p:cNvSpPr>
          <p:nvPr>
            <p:ph type="body" sz="quarter" idx="10" hasCustomPrompt="1"/>
          </p:nvPr>
        </p:nvSpPr>
        <p:spPr>
          <a:xfrm>
            <a:off x="848989" y="1637854"/>
            <a:ext cx="10156179" cy="4117159"/>
          </a:xfrm>
          <a:prstGeom prst="rect">
            <a:avLst/>
          </a:prstGeom>
        </p:spPr>
        <p:txBody>
          <a:bodyPr/>
          <a:lstStyle>
            <a:lvl1pPr marL="0" marR="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Copy goes here. </a:t>
            </a:r>
          </a:p>
        </p:txBody>
      </p:sp>
    </p:spTree>
    <p:extLst>
      <p:ext uri="{BB962C8B-B14F-4D97-AF65-F5344CB8AC3E}">
        <p14:creationId xmlns:p14="http://schemas.microsoft.com/office/powerpoint/2010/main" val="40610581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3F29371-7746-7EB3-BC92-CE8934F20D52}"/>
              </a:ext>
            </a:extLst>
          </p:cNvPr>
          <p:cNvSpPr>
            <a:spLocks noGrp="1"/>
          </p:cNvSpPr>
          <p:nvPr>
            <p:ph type="dt" sz="half" idx="10"/>
          </p:nvPr>
        </p:nvSpPr>
        <p:spPr/>
        <p:txBody>
          <a:bodyPr/>
          <a:lstStyle>
            <a:lvl1pPr>
              <a:defRPr/>
            </a:lvl1pPr>
          </a:lstStyle>
          <a:p>
            <a:pPr>
              <a:defRPr/>
            </a:pPr>
            <a:r>
              <a:rPr lang="en-US"/>
              <a:t>Regional Child Abuse Prevention Councils 2010</a:t>
            </a:r>
          </a:p>
        </p:txBody>
      </p:sp>
      <p:sp>
        <p:nvSpPr>
          <p:cNvPr id="5" name="Footer Placeholder 4">
            <a:extLst>
              <a:ext uri="{FF2B5EF4-FFF2-40B4-BE49-F238E27FC236}">
                <a16:creationId xmlns:a16="http://schemas.microsoft.com/office/drawing/2014/main" id="{3AE17A72-9A6B-30C7-6188-317ABE04A5FC}"/>
              </a:ext>
            </a:extLst>
          </p:cNvPr>
          <p:cNvSpPr>
            <a:spLocks noGrp="1"/>
          </p:cNvSpPr>
          <p:nvPr>
            <p:ph type="ftr" sz="quarter" idx="11"/>
          </p:nvPr>
        </p:nvSpPr>
        <p:spPr/>
        <p:txBody>
          <a:bodyPr/>
          <a:lstStyle>
            <a:lvl1pPr>
              <a:defRPr/>
            </a:lvl1pPr>
          </a:lstStyle>
          <a:p>
            <a:pPr>
              <a:defRPr/>
            </a:pPr>
            <a:r>
              <a:rPr lang="en-US"/>
              <a:t>Regional Child Abuse Prevention Councils 2010</a:t>
            </a:r>
          </a:p>
        </p:txBody>
      </p:sp>
      <p:sp>
        <p:nvSpPr>
          <p:cNvPr id="6" name="Slide Number Placeholder 5">
            <a:extLst>
              <a:ext uri="{FF2B5EF4-FFF2-40B4-BE49-F238E27FC236}">
                <a16:creationId xmlns:a16="http://schemas.microsoft.com/office/drawing/2014/main" id="{5AA030C1-371D-4662-02A8-A15DA4F75C66}"/>
              </a:ext>
            </a:extLst>
          </p:cNvPr>
          <p:cNvSpPr>
            <a:spLocks noGrp="1"/>
          </p:cNvSpPr>
          <p:nvPr>
            <p:ph type="sldNum" sz="quarter" idx="12"/>
          </p:nvPr>
        </p:nvSpPr>
        <p:spPr/>
        <p:txBody>
          <a:bodyPr/>
          <a:lstStyle>
            <a:lvl1pPr>
              <a:defRPr/>
            </a:lvl1pPr>
          </a:lstStyle>
          <a:p>
            <a:fld id="{012C094D-77DC-4616-9891-60B816B12D8F}" type="slidenum">
              <a:rPr lang="en-US" altLang="en-US"/>
              <a:pPr/>
              <a:t>‹#›</a:t>
            </a:fld>
            <a:endParaRPr lang="en-US" altLang="en-US"/>
          </a:p>
        </p:txBody>
      </p:sp>
    </p:spTree>
    <p:extLst>
      <p:ext uri="{BB962C8B-B14F-4D97-AF65-F5344CB8AC3E}">
        <p14:creationId xmlns:p14="http://schemas.microsoft.com/office/powerpoint/2010/main" val="39783417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8674D-A65D-E648-CEAE-385382EEDF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CAD72B-6083-A921-D5D6-B8B173A5AD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172BB9-121E-4380-866E-2C37D0E7BE4C}"/>
              </a:ext>
            </a:extLst>
          </p:cNvPr>
          <p:cNvSpPr>
            <a:spLocks noGrp="1"/>
          </p:cNvSpPr>
          <p:nvPr>
            <p:ph type="dt" sz="half" idx="10"/>
          </p:nvPr>
        </p:nvSpPr>
        <p:spPr/>
        <p:txBody>
          <a:bodyPr/>
          <a:lstStyle/>
          <a:p>
            <a:fld id="{D4A82690-B870-43A0-B753-C4F144F964F0}" type="datetime1">
              <a:rPr lang="en-US" smtClean="0"/>
              <a:t>11/20/2024</a:t>
            </a:fld>
            <a:endParaRPr lang="en-US"/>
          </a:p>
        </p:txBody>
      </p:sp>
      <p:sp>
        <p:nvSpPr>
          <p:cNvPr id="5" name="Footer Placeholder 4">
            <a:extLst>
              <a:ext uri="{FF2B5EF4-FFF2-40B4-BE49-F238E27FC236}">
                <a16:creationId xmlns:a16="http://schemas.microsoft.com/office/drawing/2014/main" id="{34BBBDAF-65DB-4DA6-D32A-BF4518AF62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257F2A-CC26-AA61-312F-9E2CF5BE9FEE}"/>
              </a:ext>
            </a:extLst>
          </p:cNvPr>
          <p:cNvSpPr>
            <a:spLocks noGrp="1"/>
          </p:cNvSpPr>
          <p:nvPr>
            <p:ph type="sldNum" sz="quarter" idx="12"/>
          </p:nvPr>
        </p:nvSpPr>
        <p:spPr/>
        <p:txBody>
          <a:bodyPr/>
          <a:lstStyle/>
          <a:p>
            <a:fld id="{72CAADBD-0CE4-4763-ADBB-95956BC08FCC}" type="slidenum">
              <a:rPr lang="en-US" smtClean="0"/>
              <a:t>‹#›</a:t>
            </a:fld>
            <a:endParaRPr lang="en-US"/>
          </a:p>
        </p:txBody>
      </p:sp>
    </p:spTree>
    <p:extLst>
      <p:ext uri="{BB962C8B-B14F-4D97-AF65-F5344CB8AC3E}">
        <p14:creationId xmlns:p14="http://schemas.microsoft.com/office/powerpoint/2010/main" val="354097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11/19/2024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0035072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AE090-7BE3-01F7-66C6-E043E75FEE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D924E6-CE9C-7C94-3ED6-5D93CCD244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E85066-362F-1A48-FDFB-8A492D456178}"/>
              </a:ext>
            </a:extLst>
          </p:cNvPr>
          <p:cNvSpPr>
            <a:spLocks noGrp="1"/>
          </p:cNvSpPr>
          <p:nvPr>
            <p:ph type="dt" sz="half" idx="10"/>
          </p:nvPr>
        </p:nvSpPr>
        <p:spPr/>
        <p:txBody>
          <a:bodyPr/>
          <a:lstStyle/>
          <a:p>
            <a:fld id="{22374D05-A74A-4B68-B45C-40A4004F8BE0}" type="datetime1">
              <a:rPr lang="en-US" smtClean="0"/>
              <a:t>11/20/2024</a:t>
            </a:fld>
            <a:endParaRPr lang="en-US"/>
          </a:p>
        </p:txBody>
      </p:sp>
      <p:sp>
        <p:nvSpPr>
          <p:cNvPr id="5" name="Footer Placeholder 4">
            <a:extLst>
              <a:ext uri="{FF2B5EF4-FFF2-40B4-BE49-F238E27FC236}">
                <a16:creationId xmlns:a16="http://schemas.microsoft.com/office/drawing/2014/main" id="{9A7C73B4-FCB9-48F8-BA8C-5E586B7553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16285-43CD-13B4-06AE-70DA9248B832}"/>
              </a:ext>
            </a:extLst>
          </p:cNvPr>
          <p:cNvSpPr>
            <a:spLocks noGrp="1"/>
          </p:cNvSpPr>
          <p:nvPr>
            <p:ph type="sldNum" sz="quarter" idx="12"/>
          </p:nvPr>
        </p:nvSpPr>
        <p:spPr/>
        <p:txBody>
          <a:bodyPr/>
          <a:lstStyle/>
          <a:p>
            <a:fld id="{72CAADBD-0CE4-4763-ADBB-95956BC08FCC}" type="slidenum">
              <a:rPr lang="en-US" smtClean="0"/>
              <a:t>‹#›</a:t>
            </a:fld>
            <a:endParaRPr lang="en-US"/>
          </a:p>
        </p:txBody>
      </p:sp>
    </p:spTree>
    <p:extLst>
      <p:ext uri="{BB962C8B-B14F-4D97-AF65-F5344CB8AC3E}">
        <p14:creationId xmlns:p14="http://schemas.microsoft.com/office/powerpoint/2010/main" val="27976870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CF600-3982-4DA1-D501-8FDFB2CFC2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C0ADE6-82BA-BB19-95BB-4F6E0CDCC4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944A0F-3B64-D30C-3DDD-906ED2768757}"/>
              </a:ext>
            </a:extLst>
          </p:cNvPr>
          <p:cNvSpPr>
            <a:spLocks noGrp="1"/>
          </p:cNvSpPr>
          <p:nvPr>
            <p:ph type="dt" sz="half" idx="10"/>
          </p:nvPr>
        </p:nvSpPr>
        <p:spPr/>
        <p:txBody>
          <a:bodyPr/>
          <a:lstStyle/>
          <a:p>
            <a:fld id="{4A547D9A-C2D7-43A4-B176-342CE16E2D05}" type="datetime1">
              <a:rPr lang="en-US" smtClean="0"/>
              <a:t>11/20/2024</a:t>
            </a:fld>
            <a:endParaRPr lang="en-US"/>
          </a:p>
        </p:txBody>
      </p:sp>
      <p:sp>
        <p:nvSpPr>
          <p:cNvPr id="5" name="Footer Placeholder 4">
            <a:extLst>
              <a:ext uri="{FF2B5EF4-FFF2-40B4-BE49-F238E27FC236}">
                <a16:creationId xmlns:a16="http://schemas.microsoft.com/office/drawing/2014/main" id="{8FF75855-9776-4325-0183-AFF0EB9236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607F8F-E0C0-ECD7-488A-0E0F795BFAF6}"/>
              </a:ext>
            </a:extLst>
          </p:cNvPr>
          <p:cNvSpPr>
            <a:spLocks noGrp="1"/>
          </p:cNvSpPr>
          <p:nvPr>
            <p:ph type="sldNum" sz="quarter" idx="12"/>
          </p:nvPr>
        </p:nvSpPr>
        <p:spPr/>
        <p:txBody>
          <a:bodyPr/>
          <a:lstStyle/>
          <a:p>
            <a:fld id="{72CAADBD-0CE4-4763-ADBB-95956BC08FCC}" type="slidenum">
              <a:rPr lang="en-US" smtClean="0"/>
              <a:t>‹#›</a:t>
            </a:fld>
            <a:endParaRPr lang="en-US"/>
          </a:p>
        </p:txBody>
      </p:sp>
    </p:spTree>
    <p:extLst>
      <p:ext uri="{BB962C8B-B14F-4D97-AF65-F5344CB8AC3E}">
        <p14:creationId xmlns:p14="http://schemas.microsoft.com/office/powerpoint/2010/main" val="938141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583D1-52AF-C08E-A7DF-8C77221500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A38655-0155-8AC8-1509-91316F3E27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263CDF-D34A-A19D-5CCA-0F2D79B39E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D058A4-2657-081F-FA7A-883631DB5009}"/>
              </a:ext>
            </a:extLst>
          </p:cNvPr>
          <p:cNvSpPr>
            <a:spLocks noGrp="1"/>
          </p:cNvSpPr>
          <p:nvPr>
            <p:ph type="dt" sz="half" idx="10"/>
          </p:nvPr>
        </p:nvSpPr>
        <p:spPr/>
        <p:txBody>
          <a:bodyPr/>
          <a:lstStyle/>
          <a:p>
            <a:fld id="{8874FD83-14A7-46C0-8AF3-6563D2FF8E19}" type="datetime1">
              <a:rPr lang="en-US" smtClean="0"/>
              <a:t>11/20/2024</a:t>
            </a:fld>
            <a:endParaRPr lang="en-US"/>
          </a:p>
        </p:txBody>
      </p:sp>
      <p:sp>
        <p:nvSpPr>
          <p:cNvPr id="6" name="Footer Placeholder 5">
            <a:extLst>
              <a:ext uri="{FF2B5EF4-FFF2-40B4-BE49-F238E27FC236}">
                <a16:creationId xmlns:a16="http://schemas.microsoft.com/office/drawing/2014/main" id="{6AE2E9BA-505E-01B1-5802-D3DF9071DC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5A37FA-24D7-08B8-3B7E-5D3F2671DEA1}"/>
              </a:ext>
            </a:extLst>
          </p:cNvPr>
          <p:cNvSpPr>
            <a:spLocks noGrp="1"/>
          </p:cNvSpPr>
          <p:nvPr>
            <p:ph type="sldNum" sz="quarter" idx="12"/>
          </p:nvPr>
        </p:nvSpPr>
        <p:spPr/>
        <p:txBody>
          <a:bodyPr/>
          <a:lstStyle/>
          <a:p>
            <a:fld id="{72CAADBD-0CE4-4763-ADBB-95956BC08FCC}" type="slidenum">
              <a:rPr lang="en-US" smtClean="0"/>
              <a:t>‹#›</a:t>
            </a:fld>
            <a:endParaRPr lang="en-US"/>
          </a:p>
        </p:txBody>
      </p:sp>
    </p:spTree>
    <p:extLst>
      <p:ext uri="{BB962C8B-B14F-4D97-AF65-F5344CB8AC3E}">
        <p14:creationId xmlns:p14="http://schemas.microsoft.com/office/powerpoint/2010/main" val="19800153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6F243-70F0-1820-2E13-504BD23F5A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5912EC-2055-A100-C3F2-F22F8EE3CD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80AF1C-3A86-F8A2-A04A-8FF0A4CF69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47969F-5215-44E9-E510-657BA404D9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173D4E-4651-46DF-A4D1-18E94F141E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5512F8-E3AE-D637-FB14-4066EFD9E7D1}"/>
              </a:ext>
            </a:extLst>
          </p:cNvPr>
          <p:cNvSpPr>
            <a:spLocks noGrp="1"/>
          </p:cNvSpPr>
          <p:nvPr>
            <p:ph type="dt" sz="half" idx="10"/>
          </p:nvPr>
        </p:nvSpPr>
        <p:spPr/>
        <p:txBody>
          <a:bodyPr/>
          <a:lstStyle/>
          <a:p>
            <a:fld id="{D3995987-DEF2-4A02-9523-705AFD07D882}" type="datetime1">
              <a:rPr lang="en-US" smtClean="0"/>
              <a:t>11/20/2024</a:t>
            </a:fld>
            <a:endParaRPr lang="en-US"/>
          </a:p>
        </p:txBody>
      </p:sp>
      <p:sp>
        <p:nvSpPr>
          <p:cNvPr id="8" name="Footer Placeholder 7">
            <a:extLst>
              <a:ext uri="{FF2B5EF4-FFF2-40B4-BE49-F238E27FC236}">
                <a16:creationId xmlns:a16="http://schemas.microsoft.com/office/drawing/2014/main" id="{60ADFB58-CD77-8FD4-C351-CA38C9FDFB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83A71D-63D9-CE97-5568-9D879365AE81}"/>
              </a:ext>
            </a:extLst>
          </p:cNvPr>
          <p:cNvSpPr>
            <a:spLocks noGrp="1"/>
          </p:cNvSpPr>
          <p:nvPr>
            <p:ph type="sldNum" sz="quarter" idx="12"/>
          </p:nvPr>
        </p:nvSpPr>
        <p:spPr/>
        <p:txBody>
          <a:bodyPr/>
          <a:lstStyle/>
          <a:p>
            <a:fld id="{72CAADBD-0CE4-4763-ADBB-95956BC08FCC}" type="slidenum">
              <a:rPr lang="en-US" smtClean="0"/>
              <a:t>‹#›</a:t>
            </a:fld>
            <a:endParaRPr lang="en-US"/>
          </a:p>
        </p:txBody>
      </p:sp>
    </p:spTree>
    <p:extLst>
      <p:ext uri="{BB962C8B-B14F-4D97-AF65-F5344CB8AC3E}">
        <p14:creationId xmlns:p14="http://schemas.microsoft.com/office/powerpoint/2010/main" val="26000109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05E6C-B09B-B00B-B810-CBC66C1E1D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3ED79C-667F-8029-A1D4-786DB18FF92D}"/>
              </a:ext>
            </a:extLst>
          </p:cNvPr>
          <p:cNvSpPr>
            <a:spLocks noGrp="1"/>
          </p:cNvSpPr>
          <p:nvPr>
            <p:ph type="dt" sz="half" idx="10"/>
          </p:nvPr>
        </p:nvSpPr>
        <p:spPr/>
        <p:txBody>
          <a:bodyPr/>
          <a:lstStyle/>
          <a:p>
            <a:fld id="{A91CF96A-8D52-4D43-A130-7E20AA8D0BB0}" type="datetime1">
              <a:rPr lang="en-US" smtClean="0"/>
              <a:t>11/20/2024</a:t>
            </a:fld>
            <a:endParaRPr lang="en-US"/>
          </a:p>
        </p:txBody>
      </p:sp>
      <p:sp>
        <p:nvSpPr>
          <p:cNvPr id="4" name="Footer Placeholder 3">
            <a:extLst>
              <a:ext uri="{FF2B5EF4-FFF2-40B4-BE49-F238E27FC236}">
                <a16:creationId xmlns:a16="http://schemas.microsoft.com/office/drawing/2014/main" id="{92F450CE-7BC5-FE8A-5B55-F7934F9C33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B26537-D1E1-CA6E-E8DF-CF9DB85B218C}"/>
              </a:ext>
            </a:extLst>
          </p:cNvPr>
          <p:cNvSpPr>
            <a:spLocks noGrp="1"/>
          </p:cNvSpPr>
          <p:nvPr>
            <p:ph type="sldNum" sz="quarter" idx="12"/>
          </p:nvPr>
        </p:nvSpPr>
        <p:spPr/>
        <p:txBody>
          <a:bodyPr/>
          <a:lstStyle/>
          <a:p>
            <a:fld id="{72CAADBD-0CE4-4763-ADBB-95956BC08FCC}" type="slidenum">
              <a:rPr lang="en-US" smtClean="0"/>
              <a:t>‹#›</a:t>
            </a:fld>
            <a:endParaRPr lang="en-US"/>
          </a:p>
        </p:txBody>
      </p:sp>
    </p:spTree>
    <p:extLst>
      <p:ext uri="{BB962C8B-B14F-4D97-AF65-F5344CB8AC3E}">
        <p14:creationId xmlns:p14="http://schemas.microsoft.com/office/powerpoint/2010/main" val="24258479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B23E7B-5F5D-3449-3E51-D0C913ADE206}"/>
              </a:ext>
            </a:extLst>
          </p:cNvPr>
          <p:cNvSpPr>
            <a:spLocks noGrp="1"/>
          </p:cNvSpPr>
          <p:nvPr>
            <p:ph type="dt" sz="half" idx="10"/>
          </p:nvPr>
        </p:nvSpPr>
        <p:spPr/>
        <p:txBody>
          <a:bodyPr/>
          <a:lstStyle/>
          <a:p>
            <a:fld id="{79B912C6-5116-47FF-9D2D-B126CB98E200}" type="datetime1">
              <a:rPr lang="en-US" smtClean="0"/>
              <a:t>11/20/2024</a:t>
            </a:fld>
            <a:endParaRPr lang="en-US"/>
          </a:p>
        </p:txBody>
      </p:sp>
      <p:sp>
        <p:nvSpPr>
          <p:cNvPr id="3" name="Footer Placeholder 2">
            <a:extLst>
              <a:ext uri="{FF2B5EF4-FFF2-40B4-BE49-F238E27FC236}">
                <a16:creationId xmlns:a16="http://schemas.microsoft.com/office/drawing/2014/main" id="{D964E0DC-E4DB-A734-A549-566C891A5E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AFCB28-4447-FE8D-628A-53047C686E32}"/>
              </a:ext>
            </a:extLst>
          </p:cNvPr>
          <p:cNvSpPr>
            <a:spLocks noGrp="1"/>
          </p:cNvSpPr>
          <p:nvPr>
            <p:ph type="sldNum" sz="quarter" idx="12"/>
          </p:nvPr>
        </p:nvSpPr>
        <p:spPr/>
        <p:txBody>
          <a:bodyPr/>
          <a:lstStyle/>
          <a:p>
            <a:fld id="{72CAADBD-0CE4-4763-ADBB-95956BC08FCC}" type="slidenum">
              <a:rPr lang="en-US" smtClean="0"/>
              <a:t>‹#›</a:t>
            </a:fld>
            <a:endParaRPr lang="en-US"/>
          </a:p>
        </p:txBody>
      </p:sp>
    </p:spTree>
    <p:extLst>
      <p:ext uri="{BB962C8B-B14F-4D97-AF65-F5344CB8AC3E}">
        <p14:creationId xmlns:p14="http://schemas.microsoft.com/office/powerpoint/2010/main" val="32077138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FA123-A565-B1DE-7B62-58CF4FD535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2F8306-F4B4-E3E0-18E9-A52ED31105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8A746B-12CC-EB0F-4159-489E6F662C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98234C-6A87-F7F1-BBDE-D9B86E754EB7}"/>
              </a:ext>
            </a:extLst>
          </p:cNvPr>
          <p:cNvSpPr>
            <a:spLocks noGrp="1"/>
          </p:cNvSpPr>
          <p:nvPr>
            <p:ph type="dt" sz="half" idx="10"/>
          </p:nvPr>
        </p:nvSpPr>
        <p:spPr/>
        <p:txBody>
          <a:bodyPr/>
          <a:lstStyle/>
          <a:p>
            <a:fld id="{F0721A85-A962-4CE1-B0DC-CAFE4C68831E}" type="datetime1">
              <a:rPr lang="en-US" smtClean="0"/>
              <a:t>11/20/2024</a:t>
            </a:fld>
            <a:endParaRPr lang="en-US"/>
          </a:p>
        </p:txBody>
      </p:sp>
      <p:sp>
        <p:nvSpPr>
          <p:cNvPr id="6" name="Footer Placeholder 5">
            <a:extLst>
              <a:ext uri="{FF2B5EF4-FFF2-40B4-BE49-F238E27FC236}">
                <a16:creationId xmlns:a16="http://schemas.microsoft.com/office/drawing/2014/main" id="{A124B740-8B1B-F419-4B92-B634C63E43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30C02B-DA4B-7FE8-B4CE-77362B696E4B}"/>
              </a:ext>
            </a:extLst>
          </p:cNvPr>
          <p:cNvSpPr>
            <a:spLocks noGrp="1"/>
          </p:cNvSpPr>
          <p:nvPr>
            <p:ph type="sldNum" sz="quarter" idx="12"/>
          </p:nvPr>
        </p:nvSpPr>
        <p:spPr/>
        <p:txBody>
          <a:bodyPr/>
          <a:lstStyle/>
          <a:p>
            <a:fld id="{72CAADBD-0CE4-4763-ADBB-95956BC08FCC}" type="slidenum">
              <a:rPr lang="en-US" smtClean="0"/>
              <a:t>‹#›</a:t>
            </a:fld>
            <a:endParaRPr lang="en-US"/>
          </a:p>
        </p:txBody>
      </p:sp>
    </p:spTree>
    <p:extLst>
      <p:ext uri="{BB962C8B-B14F-4D97-AF65-F5344CB8AC3E}">
        <p14:creationId xmlns:p14="http://schemas.microsoft.com/office/powerpoint/2010/main" val="31006701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E1AC3-47F3-E61C-5B7A-BF5643275E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684D4C-47B7-8F2B-8370-9152E041DA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C2CA24-5BE7-276B-24C8-8F52C2B91C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5D19B9-B4EE-1C33-54C3-E509E0F5ACC1}"/>
              </a:ext>
            </a:extLst>
          </p:cNvPr>
          <p:cNvSpPr>
            <a:spLocks noGrp="1"/>
          </p:cNvSpPr>
          <p:nvPr>
            <p:ph type="dt" sz="half" idx="10"/>
          </p:nvPr>
        </p:nvSpPr>
        <p:spPr/>
        <p:txBody>
          <a:bodyPr/>
          <a:lstStyle/>
          <a:p>
            <a:fld id="{AC89DC6F-89CE-4C83-BF7D-17CDC93CE810}" type="datetime1">
              <a:rPr lang="en-US" smtClean="0"/>
              <a:t>11/20/2024</a:t>
            </a:fld>
            <a:endParaRPr lang="en-US"/>
          </a:p>
        </p:txBody>
      </p:sp>
      <p:sp>
        <p:nvSpPr>
          <p:cNvPr id="6" name="Footer Placeholder 5">
            <a:extLst>
              <a:ext uri="{FF2B5EF4-FFF2-40B4-BE49-F238E27FC236}">
                <a16:creationId xmlns:a16="http://schemas.microsoft.com/office/drawing/2014/main" id="{D0C1D9FD-ADDD-2799-D65B-15003CBA38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81B6B4-B119-DBD0-3BC5-8E82920AFCB9}"/>
              </a:ext>
            </a:extLst>
          </p:cNvPr>
          <p:cNvSpPr>
            <a:spLocks noGrp="1"/>
          </p:cNvSpPr>
          <p:nvPr>
            <p:ph type="sldNum" sz="quarter" idx="12"/>
          </p:nvPr>
        </p:nvSpPr>
        <p:spPr/>
        <p:txBody>
          <a:bodyPr/>
          <a:lstStyle/>
          <a:p>
            <a:fld id="{72CAADBD-0CE4-4763-ADBB-95956BC08FCC}" type="slidenum">
              <a:rPr lang="en-US" smtClean="0"/>
              <a:t>‹#›</a:t>
            </a:fld>
            <a:endParaRPr lang="en-US"/>
          </a:p>
        </p:txBody>
      </p:sp>
    </p:spTree>
    <p:extLst>
      <p:ext uri="{BB962C8B-B14F-4D97-AF65-F5344CB8AC3E}">
        <p14:creationId xmlns:p14="http://schemas.microsoft.com/office/powerpoint/2010/main" val="6377445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FEB94-1C0C-E114-9BAB-64D7D1D351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238510-3C40-F007-F524-9705EECB0B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152204-C2AE-21CC-71A7-B29D37A46FF6}"/>
              </a:ext>
            </a:extLst>
          </p:cNvPr>
          <p:cNvSpPr>
            <a:spLocks noGrp="1"/>
          </p:cNvSpPr>
          <p:nvPr>
            <p:ph type="dt" sz="half" idx="10"/>
          </p:nvPr>
        </p:nvSpPr>
        <p:spPr/>
        <p:txBody>
          <a:bodyPr/>
          <a:lstStyle/>
          <a:p>
            <a:fld id="{085E31F3-55FE-4ABD-842F-F1DB5189F42B}" type="datetime1">
              <a:rPr lang="en-US" smtClean="0"/>
              <a:t>11/20/2024</a:t>
            </a:fld>
            <a:endParaRPr lang="en-US"/>
          </a:p>
        </p:txBody>
      </p:sp>
      <p:sp>
        <p:nvSpPr>
          <p:cNvPr id="5" name="Footer Placeholder 4">
            <a:extLst>
              <a:ext uri="{FF2B5EF4-FFF2-40B4-BE49-F238E27FC236}">
                <a16:creationId xmlns:a16="http://schemas.microsoft.com/office/drawing/2014/main" id="{69AE29AE-991D-CE0A-AAB3-25105578CC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591822-FD69-23AD-49FA-C4756F10D0B5}"/>
              </a:ext>
            </a:extLst>
          </p:cNvPr>
          <p:cNvSpPr>
            <a:spLocks noGrp="1"/>
          </p:cNvSpPr>
          <p:nvPr>
            <p:ph type="sldNum" sz="quarter" idx="12"/>
          </p:nvPr>
        </p:nvSpPr>
        <p:spPr/>
        <p:txBody>
          <a:bodyPr/>
          <a:lstStyle/>
          <a:p>
            <a:fld id="{72CAADBD-0CE4-4763-ADBB-95956BC08FCC}" type="slidenum">
              <a:rPr lang="en-US" smtClean="0"/>
              <a:t>‹#›</a:t>
            </a:fld>
            <a:endParaRPr lang="en-US"/>
          </a:p>
        </p:txBody>
      </p:sp>
    </p:spTree>
    <p:extLst>
      <p:ext uri="{BB962C8B-B14F-4D97-AF65-F5344CB8AC3E}">
        <p14:creationId xmlns:p14="http://schemas.microsoft.com/office/powerpoint/2010/main" val="32304027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05B786-3705-1BE3-D513-4AA3E5666F3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CCB472-7A2C-3732-2BB2-56E135CA9FB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0CD3EA-A01F-79F7-9FDB-47FA745E1114}"/>
              </a:ext>
            </a:extLst>
          </p:cNvPr>
          <p:cNvSpPr>
            <a:spLocks noGrp="1"/>
          </p:cNvSpPr>
          <p:nvPr>
            <p:ph type="dt" sz="half" idx="10"/>
          </p:nvPr>
        </p:nvSpPr>
        <p:spPr/>
        <p:txBody>
          <a:bodyPr/>
          <a:lstStyle/>
          <a:p>
            <a:fld id="{A396B0F7-7B22-4A2F-8BE9-BC9E2F0835C7}" type="datetime1">
              <a:rPr lang="en-US" smtClean="0"/>
              <a:t>11/20/2024</a:t>
            </a:fld>
            <a:endParaRPr lang="en-US"/>
          </a:p>
        </p:txBody>
      </p:sp>
      <p:sp>
        <p:nvSpPr>
          <p:cNvPr id="5" name="Footer Placeholder 4">
            <a:extLst>
              <a:ext uri="{FF2B5EF4-FFF2-40B4-BE49-F238E27FC236}">
                <a16:creationId xmlns:a16="http://schemas.microsoft.com/office/drawing/2014/main" id="{C91EC062-A042-4913-BDFC-1ECC703880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27F5C5-D0BD-E4F0-C4A8-B18B10B5DE92}"/>
              </a:ext>
            </a:extLst>
          </p:cNvPr>
          <p:cNvSpPr>
            <a:spLocks noGrp="1"/>
          </p:cNvSpPr>
          <p:nvPr>
            <p:ph type="sldNum" sz="quarter" idx="12"/>
          </p:nvPr>
        </p:nvSpPr>
        <p:spPr/>
        <p:txBody>
          <a:bodyPr/>
          <a:lstStyle/>
          <a:p>
            <a:fld id="{72CAADBD-0CE4-4763-ADBB-95956BC08FCC}" type="slidenum">
              <a:rPr lang="en-US" smtClean="0"/>
              <a:t>‹#›</a:t>
            </a:fld>
            <a:endParaRPr lang="en-US"/>
          </a:p>
        </p:txBody>
      </p:sp>
    </p:spTree>
    <p:extLst>
      <p:ext uri="{BB962C8B-B14F-4D97-AF65-F5344CB8AC3E}">
        <p14:creationId xmlns:p14="http://schemas.microsoft.com/office/powerpoint/2010/main" val="1075055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F511465-0C8D-4238-8969-CCE8413A9898}" type="datetimeFigureOut">
              <a:rPr lang="en-US" smtClean="0"/>
              <a:t>11/19/2024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AA0DA8-6126-451D-97B2-1AED7CD12F3B}" type="slidenum">
              <a:rPr lang="en-US" smtClean="0"/>
              <a:t>‹#›</a:t>
            </a:fld>
            <a:endParaRPr lang="en-US"/>
          </a:p>
        </p:txBody>
      </p:sp>
    </p:spTree>
    <p:extLst>
      <p:ext uri="{BB962C8B-B14F-4D97-AF65-F5344CB8AC3E}">
        <p14:creationId xmlns:p14="http://schemas.microsoft.com/office/powerpoint/2010/main" val="33097496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DC53CB-02DF-5F0E-360A-C5336D5D54D2}"/>
              </a:ext>
            </a:extLst>
          </p:cNvPr>
          <p:cNvSpPr/>
          <p:nvPr userDrawn="1"/>
        </p:nvSpPr>
        <p:spPr>
          <a:xfrm>
            <a:off x="0" y="6313117"/>
            <a:ext cx="12192000" cy="544883"/>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dirty="0"/>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Copy goes here. </a:t>
            </a:r>
          </a:p>
        </p:txBody>
      </p:sp>
      <p:sp>
        <p:nvSpPr>
          <p:cNvPr id="17" name="Title 16"/>
          <p:cNvSpPr>
            <a:spLocks noGrp="1"/>
          </p:cNvSpPr>
          <p:nvPr>
            <p:ph type="title" hasCustomPrompt="1"/>
          </p:nvPr>
        </p:nvSpPr>
        <p:spPr>
          <a:xfrm>
            <a:off x="5549395" y="1228393"/>
            <a:ext cx="5466561" cy="757130"/>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dirty="0"/>
              <a:t>Headline</a:t>
            </a:r>
          </a:p>
        </p:txBody>
      </p:sp>
      <p:pic>
        <p:nvPicPr>
          <p:cNvPr id="9" name="Picture 8" descr="Shape, rectangle&#10;&#10;Description automatically generated">
            <a:extLst>
              <a:ext uri="{FF2B5EF4-FFF2-40B4-BE49-F238E27FC236}">
                <a16:creationId xmlns:a16="http://schemas.microsoft.com/office/drawing/2014/main" id="{7B6BC706-E4B6-F96B-66A0-ED0A8DC603D4}"/>
              </a:ext>
            </a:extLst>
          </p:cNvPr>
          <p:cNvPicPr>
            <a:picLocks noChangeAspect="1"/>
          </p:cNvPicPr>
          <p:nvPr userDrawn="1"/>
        </p:nvPicPr>
        <p:blipFill rotWithShape="1">
          <a:blip r:embed="rId2"/>
          <a:srcRect l="-4357" t="-109" r="39759" b="81895"/>
          <a:stretch/>
        </p:blipFill>
        <p:spPr>
          <a:xfrm>
            <a:off x="8158320" y="6347232"/>
            <a:ext cx="4033680" cy="510768"/>
          </a:xfrm>
          <a:prstGeom prst="rect">
            <a:avLst/>
          </a:prstGeom>
        </p:spPr>
      </p:pic>
      <p:pic>
        <p:nvPicPr>
          <p:cNvPr id="13" name="Picture 12" descr="Text&#10;&#10;Description automatically generated">
            <a:extLst>
              <a:ext uri="{FF2B5EF4-FFF2-40B4-BE49-F238E27FC236}">
                <a16:creationId xmlns:a16="http://schemas.microsoft.com/office/drawing/2014/main" id="{CC260CAD-0907-3601-1DF6-C728C765B448}"/>
              </a:ext>
            </a:extLst>
          </p:cNvPr>
          <p:cNvPicPr>
            <a:picLocks noChangeAspect="1"/>
          </p:cNvPicPr>
          <p:nvPr userDrawn="1"/>
        </p:nvPicPr>
        <p:blipFill rotWithShape="1">
          <a:blip r:embed="rId3"/>
          <a:srcRect l="16907" t="62319" r="16782" b="19130"/>
          <a:stretch/>
        </p:blipFill>
        <p:spPr>
          <a:xfrm>
            <a:off x="8810739" y="6480696"/>
            <a:ext cx="3002285" cy="243840"/>
          </a:xfrm>
          <a:prstGeom prst="rect">
            <a:avLst/>
          </a:prstGeom>
        </p:spPr>
      </p:pic>
      <p:pic>
        <p:nvPicPr>
          <p:cNvPr id="14" name="Picture 13">
            <a:extLst>
              <a:ext uri="{FF2B5EF4-FFF2-40B4-BE49-F238E27FC236}">
                <a16:creationId xmlns:a16="http://schemas.microsoft.com/office/drawing/2014/main" id="{31AB9679-56EA-AD5C-8B62-8810AE8BD302}"/>
              </a:ext>
            </a:extLst>
          </p:cNvPr>
          <p:cNvPicPr>
            <a:picLocks noChangeAspect="1"/>
          </p:cNvPicPr>
          <p:nvPr userDrawn="1"/>
        </p:nvPicPr>
        <p:blipFill rotWithShape="1">
          <a:blip r:embed="rId4"/>
          <a:srcRect l="3782" t="28552" r="3765" b="31743"/>
          <a:stretch/>
        </p:blipFill>
        <p:spPr>
          <a:xfrm>
            <a:off x="3596707" y="6400627"/>
            <a:ext cx="4584192" cy="426557"/>
          </a:xfrm>
          <a:prstGeom prst="rect">
            <a:avLst/>
          </a:prstGeom>
        </p:spPr>
      </p:pic>
    </p:spTree>
    <p:extLst>
      <p:ext uri="{BB962C8B-B14F-4D97-AF65-F5344CB8AC3E}">
        <p14:creationId xmlns:p14="http://schemas.microsoft.com/office/powerpoint/2010/main" val="10070726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22" name="Picture 21" descr="Shape, rectangle&#10;&#10;Description automatically generated">
            <a:extLst>
              <a:ext uri="{FF2B5EF4-FFF2-40B4-BE49-F238E27FC236}">
                <a16:creationId xmlns:a16="http://schemas.microsoft.com/office/drawing/2014/main" id="{437A7539-CD1A-4D46-B348-471100CEF1E3}"/>
              </a:ext>
            </a:extLst>
          </p:cNvPr>
          <p:cNvPicPr>
            <a:picLocks noChangeAspect="1"/>
          </p:cNvPicPr>
          <p:nvPr userDrawn="1"/>
        </p:nvPicPr>
        <p:blipFill rotWithShape="1">
          <a:blip r:embed="rId2"/>
          <a:srcRect l="-4357" t="-109" r="39759" b="81895"/>
          <a:stretch/>
        </p:blipFill>
        <p:spPr>
          <a:xfrm>
            <a:off x="8158320" y="6347232"/>
            <a:ext cx="4033680" cy="510768"/>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80723"/>
            <a:ext cx="10156179" cy="757130"/>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dirty="0"/>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Copy goes here. </a:t>
            </a:r>
          </a:p>
        </p:txBody>
      </p:sp>
      <p:pic>
        <p:nvPicPr>
          <p:cNvPr id="20" name="Picture 19" descr="Text&#10;&#10;Description automatically generated">
            <a:extLst>
              <a:ext uri="{FF2B5EF4-FFF2-40B4-BE49-F238E27FC236}">
                <a16:creationId xmlns:a16="http://schemas.microsoft.com/office/drawing/2014/main" id="{D7C91F54-DD73-AAF4-4E46-0FDB775AF027}"/>
              </a:ext>
            </a:extLst>
          </p:cNvPr>
          <p:cNvPicPr>
            <a:picLocks noChangeAspect="1"/>
          </p:cNvPicPr>
          <p:nvPr userDrawn="1"/>
        </p:nvPicPr>
        <p:blipFill rotWithShape="1">
          <a:blip r:embed="rId3"/>
          <a:srcRect l="16907" t="62319" r="16782" b="19130"/>
          <a:stretch/>
        </p:blipFill>
        <p:spPr>
          <a:xfrm>
            <a:off x="8810739" y="6480696"/>
            <a:ext cx="3002285" cy="243840"/>
          </a:xfrm>
          <a:prstGeom prst="rect">
            <a:avLst/>
          </a:prstGeom>
        </p:spPr>
      </p:pic>
      <p:pic>
        <p:nvPicPr>
          <p:cNvPr id="23" name="Picture 22">
            <a:extLst>
              <a:ext uri="{FF2B5EF4-FFF2-40B4-BE49-F238E27FC236}">
                <a16:creationId xmlns:a16="http://schemas.microsoft.com/office/drawing/2014/main" id="{5D862BD8-AA46-C038-13BB-74D3F8083C08}"/>
              </a:ext>
            </a:extLst>
          </p:cNvPr>
          <p:cNvPicPr>
            <a:picLocks noChangeAspect="1"/>
          </p:cNvPicPr>
          <p:nvPr userDrawn="1"/>
        </p:nvPicPr>
        <p:blipFill rotWithShape="1">
          <a:blip r:embed="rId4"/>
          <a:srcRect l="3782" t="28552" r="3765" b="31743"/>
          <a:stretch/>
        </p:blipFill>
        <p:spPr>
          <a:xfrm>
            <a:off x="3596707" y="6400627"/>
            <a:ext cx="4584192" cy="426557"/>
          </a:xfrm>
          <a:prstGeom prst="rect">
            <a:avLst/>
          </a:prstGeom>
        </p:spPr>
      </p:pic>
    </p:spTree>
    <p:extLst>
      <p:ext uri="{BB962C8B-B14F-4D97-AF65-F5344CB8AC3E}">
        <p14:creationId xmlns:p14="http://schemas.microsoft.com/office/powerpoint/2010/main" val="612796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C40025C-AFB9-A398-35CE-538344E3B54A}"/>
              </a:ext>
            </a:extLst>
          </p:cNvPr>
          <p:cNvSpPr/>
          <p:nvPr userDrawn="1"/>
        </p:nvSpPr>
        <p:spPr>
          <a:xfrm>
            <a:off x="0" y="6313117"/>
            <a:ext cx="12192000" cy="544883"/>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90" y="857712"/>
            <a:ext cx="10177757" cy="757130"/>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dirty="0"/>
              <a:t>Headline</a:t>
            </a:r>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dirty="0"/>
              <a:t>Copy goes here</a:t>
            </a:r>
          </a:p>
          <a:p>
            <a:pPr lvl="0"/>
            <a:endParaRPr lang="en-US" dirty="0"/>
          </a:p>
        </p:txBody>
      </p:sp>
      <p:pic>
        <p:nvPicPr>
          <p:cNvPr id="9" name="Picture 8" descr="Shape, rectangle&#10;&#10;Description automatically generated">
            <a:extLst>
              <a:ext uri="{FF2B5EF4-FFF2-40B4-BE49-F238E27FC236}">
                <a16:creationId xmlns:a16="http://schemas.microsoft.com/office/drawing/2014/main" id="{7CC182AA-53B8-0449-5C5C-88029E8E3863}"/>
              </a:ext>
            </a:extLst>
          </p:cNvPr>
          <p:cNvPicPr>
            <a:picLocks noChangeAspect="1"/>
          </p:cNvPicPr>
          <p:nvPr userDrawn="1"/>
        </p:nvPicPr>
        <p:blipFill rotWithShape="1">
          <a:blip r:embed="rId2"/>
          <a:srcRect l="-4357" t="-109" r="39759" b="81895"/>
          <a:stretch/>
        </p:blipFill>
        <p:spPr>
          <a:xfrm>
            <a:off x="8158320" y="6347232"/>
            <a:ext cx="4033680" cy="510768"/>
          </a:xfrm>
          <a:prstGeom prst="rect">
            <a:avLst/>
          </a:prstGeom>
        </p:spPr>
      </p:pic>
      <p:pic>
        <p:nvPicPr>
          <p:cNvPr id="13" name="Picture 12" descr="Text&#10;&#10;Description automatically generated">
            <a:extLst>
              <a:ext uri="{FF2B5EF4-FFF2-40B4-BE49-F238E27FC236}">
                <a16:creationId xmlns:a16="http://schemas.microsoft.com/office/drawing/2014/main" id="{CC748411-73A9-BDE3-5433-1A1003F96896}"/>
              </a:ext>
            </a:extLst>
          </p:cNvPr>
          <p:cNvPicPr>
            <a:picLocks noChangeAspect="1"/>
          </p:cNvPicPr>
          <p:nvPr userDrawn="1"/>
        </p:nvPicPr>
        <p:blipFill rotWithShape="1">
          <a:blip r:embed="rId3"/>
          <a:srcRect l="16907" t="62319" r="16782" b="19130"/>
          <a:stretch/>
        </p:blipFill>
        <p:spPr>
          <a:xfrm>
            <a:off x="8810739" y="6480696"/>
            <a:ext cx="3002285" cy="243840"/>
          </a:xfrm>
          <a:prstGeom prst="rect">
            <a:avLst/>
          </a:prstGeom>
        </p:spPr>
      </p:pic>
      <p:pic>
        <p:nvPicPr>
          <p:cNvPr id="14" name="Picture 13">
            <a:extLst>
              <a:ext uri="{FF2B5EF4-FFF2-40B4-BE49-F238E27FC236}">
                <a16:creationId xmlns:a16="http://schemas.microsoft.com/office/drawing/2014/main" id="{1DC1035A-96C3-7127-E416-9111447581A4}"/>
              </a:ext>
            </a:extLst>
          </p:cNvPr>
          <p:cNvPicPr>
            <a:picLocks noChangeAspect="1"/>
          </p:cNvPicPr>
          <p:nvPr userDrawn="1"/>
        </p:nvPicPr>
        <p:blipFill rotWithShape="1">
          <a:blip r:embed="rId4"/>
          <a:srcRect l="3782" t="28552" r="3765" b="31743"/>
          <a:stretch/>
        </p:blipFill>
        <p:spPr>
          <a:xfrm>
            <a:off x="3596707" y="6400627"/>
            <a:ext cx="4584192" cy="426557"/>
          </a:xfrm>
          <a:prstGeom prst="rect">
            <a:avLst/>
          </a:prstGeom>
        </p:spPr>
      </p:pic>
    </p:spTree>
    <p:extLst>
      <p:ext uri="{BB962C8B-B14F-4D97-AF65-F5344CB8AC3E}">
        <p14:creationId xmlns:p14="http://schemas.microsoft.com/office/powerpoint/2010/main" val="5482416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Full Image with Caption_Yale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B67F96-A3DE-0322-FCE6-401C68655227}"/>
              </a:ext>
            </a:extLst>
          </p:cNvPr>
          <p:cNvSpPr/>
          <p:nvPr userDrawn="1"/>
        </p:nvSpPr>
        <p:spPr>
          <a:xfrm>
            <a:off x="0" y="6313117"/>
            <a:ext cx="12192000" cy="544883"/>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Picture Placeholder 2"/>
          <p:cNvSpPr>
            <a:spLocks noGrp="1" noChangeAspect="1"/>
          </p:cNvSpPr>
          <p:nvPr>
            <p:ph type="pic" idx="1" hasCustomPrompt="1"/>
          </p:nvPr>
        </p:nvSpPr>
        <p:spPr>
          <a:xfrm>
            <a:off x="1" y="1"/>
            <a:ext cx="12191999" cy="6292393"/>
          </a:xfrm>
          <a:prstGeom prst="rect">
            <a:avLst/>
          </a:prstGeom>
        </p:spPr>
        <p:txBody>
          <a:bodyPr anchor="ctr"/>
          <a:lstStyle>
            <a:lvl1pPr marL="0" indent="0" algn="ctr">
              <a:buNone/>
              <a:defRPr sz="1200" i="1">
                <a:solidFill>
                  <a:srgbClr val="003B5C"/>
                </a:solidFill>
                <a:latin typeface="Verdana" charset="0"/>
                <a:ea typeface="Verdana" charset="0"/>
                <a:cs typeface="Verdana"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	*Click to add full-size image</a:t>
            </a:r>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8" name="Picture 7" descr="Shape, rectangle&#10;&#10;Description automatically generated">
            <a:extLst>
              <a:ext uri="{FF2B5EF4-FFF2-40B4-BE49-F238E27FC236}">
                <a16:creationId xmlns:a16="http://schemas.microsoft.com/office/drawing/2014/main" id="{1E3914D3-BD35-4384-5DC3-DCB9D9F61BDA}"/>
              </a:ext>
            </a:extLst>
          </p:cNvPr>
          <p:cNvPicPr>
            <a:picLocks noChangeAspect="1"/>
          </p:cNvPicPr>
          <p:nvPr userDrawn="1"/>
        </p:nvPicPr>
        <p:blipFill rotWithShape="1">
          <a:blip r:embed="rId2"/>
          <a:srcRect l="-4357" t="-109" r="39759" b="81895"/>
          <a:stretch/>
        </p:blipFill>
        <p:spPr>
          <a:xfrm>
            <a:off x="8158320" y="6347232"/>
            <a:ext cx="4033680" cy="510768"/>
          </a:xfrm>
          <a:prstGeom prst="rect">
            <a:avLst/>
          </a:prstGeom>
        </p:spPr>
      </p:pic>
      <p:pic>
        <p:nvPicPr>
          <p:cNvPr id="10" name="Picture 9">
            <a:extLst>
              <a:ext uri="{FF2B5EF4-FFF2-40B4-BE49-F238E27FC236}">
                <a16:creationId xmlns:a16="http://schemas.microsoft.com/office/drawing/2014/main" id="{178E5644-CDA6-D920-A33C-58DF1E876F24}"/>
              </a:ext>
            </a:extLst>
          </p:cNvPr>
          <p:cNvPicPr>
            <a:picLocks noChangeAspect="1"/>
          </p:cNvPicPr>
          <p:nvPr userDrawn="1"/>
        </p:nvPicPr>
        <p:blipFill rotWithShape="1">
          <a:blip r:embed="rId3"/>
          <a:srcRect l="3782" t="28552" r="3765" b="31743"/>
          <a:stretch/>
        </p:blipFill>
        <p:spPr>
          <a:xfrm>
            <a:off x="3596707" y="6400627"/>
            <a:ext cx="4584192" cy="426557"/>
          </a:xfrm>
          <a:prstGeom prst="rect">
            <a:avLst/>
          </a:prstGeom>
        </p:spPr>
      </p:pic>
      <p:pic>
        <p:nvPicPr>
          <p:cNvPr id="11" name="Picture 10" descr="Text&#10;&#10;Description automatically generated">
            <a:extLst>
              <a:ext uri="{FF2B5EF4-FFF2-40B4-BE49-F238E27FC236}">
                <a16:creationId xmlns:a16="http://schemas.microsoft.com/office/drawing/2014/main" id="{ABF43203-A333-021F-0E40-1C281F5675E9}"/>
              </a:ext>
            </a:extLst>
          </p:cNvPr>
          <p:cNvPicPr>
            <a:picLocks noChangeAspect="1"/>
          </p:cNvPicPr>
          <p:nvPr userDrawn="1"/>
        </p:nvPicPr>
        <p:blipFill rotWithShape="1">
          <a:blip r:embed="rId4"/>
          <a:srcRect l="16907" t="62319" r="16782" b="19130"/>
          <a:stretch/>
        </p:blipFill>
        <p:spPr>
          <a:xfrm>
            <a:off x="8810739" y="6480696"/>
            <a:ext cx="3002285" cy="243840"/>
          </a:xfrm>
          <a:prstGeom prst="rect">
            <a:avLst/>
          </a:prstGeom>
        </p:spPr>
      </p:pic>
    </p:spTree>
    <p:extLst>
      <p:ext uri="{BB962C8B-B14F-4D97-AF65-F5344CB8AC3E}">
        <p14:creationId xmlns:p14="http://schemas.microsoft.com/office/powerpoint/2010/main" val="4018468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t>11/19/2024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67456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11/19/2024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255944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151174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991547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theme" Target="../theme/theme2.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6" Type="http://schemas.openxmlformats.org/officeDocument/2006/relationships/theme" Target="../theme/theme3.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D8BD707-D9CF-40AE-B4C6-C98DA3205C09}" type="datetimeFigureOut">
              <a:rPr lang="en-US" smtClean="0"/>
              <a:t>11/19/2024</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6F15528-21DE-4FAA-801E-634DDDAF4B2B}" type="slidenum">
              <a:rPr lang="en-US" smtClean="0"/>
              <a:t>‹#›</a:t>
            </a:fld>
            <a:endParaRPr lang="en-US"/>
          </a:p>
        </p:txBody>
      </p:sp>
    </p:spTree>
    <p:extLst>
      <p:ext uri="{BB962C8B-B14F-4D97-AF65-F5344CB8AC3E}">
        <p14:creationId xmlns:p14="http://schemas.microsoft.com/office/powerpoint/2010/main" val="225939259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199D4A-F6A9-EC46-A2DF-BB7FBC55CD1D}" type="datetimeFigureOut">
              <a:rPr lang="en-US" smtClean="0"/>
              <a:t>11/19/2024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0485A7-D857-9442-BA4B-B3E6D7DD0F39}" type="slidenum">
              <a:rPr lang="en-US" smtClean="0"/>
              <a:t>‹#›</a:t>
            </a:fld>
            <a:endParaRPr lang="en-US"/>
          </a:p>
        </p:txBody>
      </p:sp>
    </p:spTree>
    <p:extLst>
      <p:ext uri="{BB962C8B-B14F-4D97-AF65-F5344CB8AC3E}">
        <p14:creationId xmlns:p14="http://schemas.microsoft.com/office/powerpoint/2010/main" val="1359769591"/>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C04E08-1ED0-751C-4E90-BF2B31E7CC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1C35A0C-41F8-93D1-D860-D1FD50EB89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046540-8CFE-AB12-EA79-3539B4BB12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B6B463-3D65-42D0-9184-C959938480CF}" type="datetime1">
              <a:rPr lang="en-US" smtClean="0"/>
              <a:t>11/20/2024</a:t>
            </a:fld>
            <a:endParaRPr lang="en-US"/>
          </a:p>
        </p:txBody>
      </p:sp>
      <p:sp>
        <p:nvSpPr>
          <p:cNvPr id="5" name="Footer Placeholder 4">
            <a:extLst>
              <a:ext uri="{FF2B5EF4-FFF2-40B4-BE49-F238E27FC236}">
                <a16:creationId xmlns:a16="http://schemas.microsoft.com/office/drawing/2014/main" id="{C9017A56-6486-7255-BAA6-D59A3A3E21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17A60A-4A4F-0321-C2DF-10D1098AAA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CAADBD-0CE4-4763-ADBB-95956BC08FCC}" type="slidenum">
              <a:rPr lang="en-US" smtClean="0"/>
              <a:t>‹#›</a:t>
            </a:fld>
            <a:endParaRPr lang="en-US"/>
          </a:p>
        </p:txBody>
      </p:sp>
    </p:spTree>
    <p:extLst>
      <p:ext uri="{BB962C8B-B14F-4D97-AF65-F5344CB8AC3E}">
        <p14:creationId xmlns:p14="http://schemas.microsoft.com/office/powerpoint/2010/main" val="3708469445"/>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https://www.youtube.com/embed/hWaw-tQ4W7w?feature=oembed" TargetMode="External"/><Relationship Id="rId1" Type="http://schemas.openxmlformats.org/officeDocument/2006/relationships/tags" Target="../tags/tag1.xml"/><Relationship Id="rId5" Type="http://schemas.openxmlformats.org/officeDocument/2006/relationships/image" Target="../media/image9.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5.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hyperlink" Target="https://satisfyingretirement.blogspot.com/2014/01/what-topics-or-concerns-should-i.html" TargetMode="External"/><Relationship Id="rId2" Type="http://schemas.openxmlformats.org/officeDocument/2006/relationships/image" Target="../media/image22.jp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35.xml"/><Relationship Id="rId5" Type="http://schemas.openxmlformats.org/officeDocument/2006/relationships/image" Target="../media/image34.jp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35.xml"/><Relationship Id="rId5" Type="http://schemas.openxmlformats.org/officeDocument/2006/relationships/image" Target="../media/image37.jpe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hyperlink" Target="https://laspacciatricedilibri.blogspot.com/2016/05/" TargetMode="External"/><Relationship Id="rId2" Type="http://schemas.openxmlformats.org/officeDocument/2006/relationships/image" Target="../media/image42.gif"/><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s://www.youtube.com/watch?v=I-qU33a4M94" TargetMode="External"/><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3" Type="http://schemas.openxmlformats.org/officeDocument/2006/relationships/hyperlink" Target="https://pixabay.com/en/heart-transparent-love-wallpaper-3101306/" TargetMode="External"/><Relationship Id="rId2" Type="http://schemas.openxmlformats.org/officeDocument/2006/relationships/image" Target="../media/image51.png"/><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4.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4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9.xml"/><Relationship Id="rId1" Type="http://schemas.openxmlformats.org/officeDocument/2006/relationships/slideLayout" Target="../slideLayouts/slideLayout4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5.xml"/></Relationships>
</file>

<file path=ppt/slides/_rels/slide4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1.xml"/><Relationship Id="rId1" Type="http://schemas.openxmlformats.org/officeDocument/2006/relationships/slideLayout" Target="../slideLayouts/slideLayout35.xml"/><Relationship Id="rId5" Type="http://schemas.openxmlformats.org/officeDocument/2006/relationships/image" Target="../media/image56.svg"/><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3" Type="http://schemas.openxmlformats.org/officeDocument/2006/relationships/hyperlink" Target="https://changingmindsnow.org/healing" TargetMode="External"/><Relationship Id="rId2" Type="http://schemas.openxmlformats.org/officeDocument/2006/relationships/notesSlide" Target="../notesSlides/notesSlide24.xml"/><Relationship Id="rId1" Type="http://schemas.openxmlformats.org/officeDocument/2006/relationships/slideLayout" Target="../slideLayouts/slideLayout35.xml"/><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47.xml"/><Relationship Id="rId4" Type="http://schemas.openxmlformats.org/officeDocument/2006/relationships/image" Target="../media/image61.png"/></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microsoft.com/office/2018/10/relationships/comments" Target="../comments/modernComment_2F1_CA60C405.xml"/><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35.xml"/><Relationship Id="rId1" Type="http://schemas.openxmlformats.org/officeDocument/2006/relationships/video" Target="https://www.youtube.com/embed/95ovIJ3dsNk?feature=oembed"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5F88D-5ED5-23DF-83E3-82634F92FF6D}"/>
            </a:ext>
          </a:extLst>
        </p:cNvPr>
        <p:cNvGrpSpPr/>
        <p:nvPr/>
      </p:nvGrpSpPr>
      <p:grpSpPr>
        <a:xfrm>
          <a:off x="0" y="0"/>
          <a:ext cx="0" cy="0"/>
          <a:chOff x="0" y="0"/>
          <a:chExt cx="0" cy="0"/>
        </a:xfrm>
      </p:grpSpPr>
      <p:pic>
        <p:nvPicPr>
          <p:cNvPr id="4" name="Online Media 3" title="We Are">
            <a:hlinkClick r:id="" action="ppaction://media"/>
            <a:extLst>
              <a:ext uri="{FF2B5EF4-FFF2-40B4-BE49-F238E27FC236}">
                <a16:creationId xmlns:a16="http://schemas.microsoft.com/office/drawing/2014/main" id="{8AB8C5C1-35C4-39B7-89A4-2AE909BFC220}"/>
              </a:ext>
            </a:extLst>
          </p:cNvPr>
          <p:cNvPicPr>
            <a:picLocks noRot="1" noChangeAspect="1"/>
          </p:cNvPicPr>
          <p:nvPr>
            <a:videoFile r:link="rId2"/>
          </p:nvPr>
        </p:nvPicPr>
        <p:blipFill>
          <a:blip r:embed="rId5"/>
          <a:stretch>
            <a:fillRect/>
          </a:stretch>
        </p:blipFill>
        <p:spPr>
          <a:xfrm>
            <a:off x="338137" y="358140"/>
            <a:ext cx="11515725" cy="6141720"/>
          </a:xfrm>
          <a:prstGeom prst="rect">
            <a:avLst/>
          </a:prstGeom>
        </p:spPr>
      </p:pic>
    </p:spTree>
    <p:custDataLst>
      <p:tags r:id="rId1"/>
    </p:custDataLst>
    <p:extLst>
      <p:ext uri="{BB962C8B-B14F-4D97-AF65-F5344CB8AC3E}">
        <p14:creationId xmlns:p14="http://schemas.microsoft.com/office/powerpoint/2010/main" val="2038699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111957" y="1426946"/>
            <a:ext cx="5334599" cy="4784470"/>
          </a:xfrm>
          <a:prstGeom prst="rect">
            <a:avLst/>
          </a:prstGeom>
        </p:spPr>
      </p:pic>
      <p:pic>
        <p:nvPicPr>
          <p:cNvPr id="3" name="object 3"/>
          <p:cNvPicPr/>
          <p:nvPr/>
        </p:nvPicPr>
        <p:blipFill>
          <a:blip r:embed="rId3" cstate="print">
            <a:duotone>
              <a:schemeClr val="accent2">
                <a:shade val="45000"/>
                <a:satMod val="135000"/>
              </a:schemeClr>
              <a:prstClr val="white"/>
            </a:duotone>
          </a:blip>
          <a:stretch>
            <a:fillRect/>
          </a:stretch>
        </p:blipFill>
        <p:spPr>
          <a:xfrm>
            <a:off x="190514" y="92975"/>
            <a:ext cx="11525450" cy="12412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object 4"/>
          <p:cNvPicPr/>
          <p:nvPr/>
        </p:nvPicPr>
        <p:blipFill>
          <a:blip r:embed="rId4" cstate="print">
            <a:duotone>
              <a:schemeClr val="accent2">
                <a:shade val="45000"/>
                <a:satMod val="135000"/>
              </a:schemeClr>
              <a:prstClr val="white"/>
            </a:duotone>
          </a:blip>
          <a:stretch>
            <a:fillRect/>
          </a:stretch>
        </p:blipFill>
        <p:spPr>
          <a:xfrm>
            <a:off x="228600" y="1752600"/>
            <a:ext cx="5724639" cy="4343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object 5"/>
          <p:cNvSpPr txBox="1"/>
          <p:nvPr/>
        </p:nvSpPr>
        <p:spPr>
          <a:xfrm>
            <a:off x="736667" y="6155401"/>
            <a:ext cx="3636010" cy="26924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600" b="0" i="0" u="none" strike="noStrike" kern="0" cap="none" spc="0" normalizeH="0" baseline="0" noProof="0" dirty="0">
                <a:ln>
                  <a:noFill/>
                </a:ln>
                <a:solidFill>
                  <a:srgbClr val="003A5C"/>
                </a:solidFill>
                <a:effectLst/>
                <a:uLnTx/>
                <a:uFillTx/>
                <a:latin typeface="Calibri"/>
                <a:cs typeface="Calibri"/>
              </a:rPr>
              <a:t>Slide</a:t>
            </a:r>
            <a:r>
              <a:rPr kumimoji="0" sz="1600" b="0" i="0" u="none" strike="noStrike" kern="0" cap="none" spc="-45" normalizeH="0" baseline="0" noProof="0" dirty="0">
                <a:ln>
                  <a:noFill/>
                </a:ln>
                <a:solidFill>
                  <a:srgbClr val="003A5C"/>
                </a:solidFill>
                <a:effectLst/>
                <a:uLnTx/>
                <a:uFillTx/>
                <a:latin typeface="Calibri"/>
                <a:cs typeface="Calibri"/>
              </a:rPr>
              <a:t> </a:t>
            </a:r>
            <a:r>
              <a:rPr kumimoji="0" sz="1600" b="0" i="0" u="none" strike="noStrike" kern="0" cap="none" spc="-10" normalizeH="0" baseline="0" noProof="0" dirty="0">
                <a:ln>
                  <a:noFill/>
                </a:ln>
                <a:solidFill>
                  <a:srgbClr val="003A5C"/>
                </a:solidFill>
                <a:effectLst/>
                <a:uLnTx/>
                <a:uFillTx/>
                <a:latin typeface="Calibri"/>
                <a:cs typeface="Calibri"/>
              </a:rPr>
              <a:t>courtesy</a:t>
            </a:r>
            <a:r>
              <a:rPr kumimoji="0" sz="1600" b="0" i="0" u="none" strike="noStrike" kern="0" cap="none" spc="-30" normalizeH="0" baseline="0" noProof="0" dirty="0">
                <a:ln>
                  <a:noFill/>
                </a:ln>
                <a:solidFill>
                  <a:srgbClr val="003A5C"/>
                </a:solidFill>
                <a:effectLst/>
                <a:uLnTx/>
                <a:uFillTx/>
                <a:latin typeface="Calibri"/>
                <a:cs typeface="Calibri"/>
              </a:rPr>
              <a:t> </a:t>
            </a:r>
            <a:r>
              <a:rPr kumimoji="0" sz="1600" b="0" i="0" u="none" strike="noStrike" kern="0" cap="none" spc="0" normalizeH="0" baseline="0" noProof="0" dirty="0">
                <a:ln>
                  <a:noFill/>
                </a:ln>
                <a:solidFill>
                  <a:srgbClr val="003A5C"/>
                </a:solidFill>
                <a:effectLst/>
                <a:uLnTx/>
                <a:uFillTx/>
                <a:latin typeface="Calibri"/>
                <a:cs typeface="Calibri"/>
              </a:rPr>
              <a:t>of</a:t>
            </a:r>
            <a:r>
              <a:rPr kumimoji="0" sz="1600" b="0" i="0" u="none" strike="noStrike" kern="0" cap="none" spc="-25" normalizeH="0" baseline="0" noProof="0" dirty="0">
                <a:ln>
                  <a:noFill/>
                </a:ln>
                <a:solidFill>
                  <a:srgbClr val="003A5C"/>
                </a:solidFill>
                <a:effectLst/>
                <a:uLnTx/>
                <a:uFillTx/>
                <a:latin typeface="Calibri"/>
                <a:cs typeface="Calibri"/>
              </a:rPr>
              <a:t> </a:t>
            </a:r>
            <a:r>
              <a:rPr kumimoji="0" sz="1600" b="0" i="0" u="none" strike="noStrike" kern="0" cap="none" spc="0" normalizeH="0" baseline="0" noProof="0" dirty="0">
                <a:ln>
                  <a:noFill/>
                </a:ln>
                <a:solidFill>
                  <a:srgbClr val="003A5C"/>
                </a:solidFill>
                <a:effectLst/>
                <a:uLnTx/>
                <a:uFillTx/>
                <a:latin typeface="Calibri"/>
                <a:cs typeface="Calibri"/>
              </a:rPr>
              <a:t>Laura</a:t>
            </a:r>
            <a:r>
              <a:rPr kumimoji="0" sz="1600" b="0" i="0" u="none" strike="noStrike" kern="0" cap="none" spc="-25" normalizeH="0" baseline="0" noProof="0" dirty="0">
                <a:ln>
                  <a:noFill/>
                </a:ln>
                <a:solidFill>
                  <a:srgbClr val="003A5C"/>
                </a:solidFill>
                <a:effectLst/>
                <a:uLnTx/>
                <a:uFillTx/>
                <a:latin typeface="Calibri"/>
                <a:cs typeface="Calibri"/>
              </a:rPr>
              <a:t> </a:t>
            </a:r>
            <a:r>
              <a:rPr kumimoji="0" sz="1600" b="0" i="0" u="none" strike="noStrike" kern="0" cap="none" spc="-30" normalizeH="0" baseline="0" noProof="0" dirty="0">
                <a:ln>
                  <a:noFill/>
                </a:ln>
                <a:solidFill>
                  <a:srgbClr val="003A5C"/>
                </a:solidFill>
                <a:effectLst/>
                <a:uLnTx/>
                <a:uFillTx/>
                <a:latin typeface="Calibri"/>
                <a:cs typeface="Calibri"/>
              </a:rPr>
              <a:t>Porter,</a:t>
            </a:r>
            <a:r>
              <a:rPr kumimoji="0" sz="1600" b="0" i="0" u="none" strike="noStrike" kern="0" cap="none" spc="-20" normalizeH="0" baseline="0" noProof="0" dirty="0">
                <a:ln>
                  <a:noFill/>
                </a:ln>
                <a:solidFill>
                  <a:srgbClr val="003A5C"/>
                </a:solidFill>
                <a:effectLst/>
                <a:uLnTx/>
                <a:uFillTx/>
                <a:latin typeface="Calibri"/>
                <a:cs typeface="Calibri"/>
              </a:rPr>
              <a:t> </a:t>
            </a:r>
            <a:r>
              <a:rPr kumimoji="0" sz="1600" b="0" i="0" u="none" strike="noStrike" kern="0" cap="none" spc="0" normalizeH="0" baseline="0" noProof="0" dirty="0">
                <a:ln>
                  <a:noFill/>
                </a:ln>
                <a:solidFill>
                  <a:srgbClr val="003A5C"/>
                </a:solidFill>
                <a:effectLst/>
                <a:uLnTx/>
                <a:uFillTx/>
                <a:latin typeface="Calibri"/>
                <a:cs typeface="Calibri"/>
              </a:rPr>
              <a:t>ACE</a:t>
            </a:r>
            <a:r>
              <a:rPr kumimoji="0" sz="1600" b="0" i="0" u="none" strike="noStrike" kern="0" cap="none" spc="-30" normalizeH="0" baseline="0" noProof="0" dirty="0">
                <a:ln>
                  <a:noFill/>
                </a:ln>
                <a:solidFill>
                  <a:srgbClr val="003A5C"/>
                </a:solidFill>
                <a:effectLst/>
                <a:uLnTx/>
                <a:uFillTx/>
                <a:latin typeface="Calibri"/>
                <a:cs typeface="Calibri"/>
              </a:rPr>
              <a:t> </a:t>
            </a:r>
            <a:r>
              <a:rPr kumimoji="0" sz="1600" b="0" i="0" u="none" strike="noStrike" kern="0" cap="none" spc="-10" normalizeH="0" baseline="0" noProof="0" dirty="0">
                <a:ln>
                  <a:noFill/>
                </a:ln>
                <a:solidFill>
                  <a:srgbClr val="003A5C"/>
                </a:solidFill>
                <a:effectLst/>
                <a:uLnTx/>
                <a:uFillTx/>
                <a:latin typeface="Calibri"/>
                <a:cs typeface="Calibri"/>
              </a:rPr>
              <a:t>Interface</a:t>
            </a:r>
            <a:endParaRPr kumimoji="0" sz="16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p:cNvSpPr>
            <a:spLocks noGrp="1"/>
          </p:cNvSpPr>
          <p:nvPr>
            <p:ph type="ftr" idx="11"/>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tx1"/>
                </a:solidFill>
                <a:effectLst/>
                <a:uLnTx/>
                <a:uFillTx/>
              </a:rPr>
              <a:t>Dr. Roy Wade </a:t>
            </a:r>
          </a:p>
        </p:txBody>
      </p:sp>
      <p:sp>
        <p:nvSpPr>
          <p:cNvPr id="4" name="Title 3"/>
          <p:cNvSpPr>
            <a:spLocks noGrp="1"/>
          </p:cNvSpPr>
          <p:nvPr>
            <p:ph type="title" idx="4294967295"/>
          </p:nvPr>
        </p:nvSpPr>
        <p:spPr>
          <a:xfrm>
            <a:off x="-152400" y="-33338"/>
            <a:ext cx="12344400" cy="1089026"/>
          </a:xfrm>
          <a:prstGeom prst="rect">
            <a:avLst/>
          </a:prstGeom>
          <a:solidFill>
            <a:srgbClr val="0070C0"/>
          </a:solidFill>
        </p:spPr>
        <p:style>
          <a:lnRef idx="0">
            <a:schemeClr val="accent2"/>
          </a:lnRef>
          <a:fillRef idx="3">
            <a:schemeClr val="accent2"/>
          </a:fillRef>
          <a:effectRef idx="3">
            <a:schemeClr val="accent2"/>
          </a:effectRef>
          <a:fontRef idx="minor">
            <a:schemeClr val="lt1"/>
          </a:fontRef>
        </p:style>
        <p:txBody>
          <a:bodyPr anchor="ctr">
            <a:normAutofit fontScale="90000"/>
          </a:bodyPr>
          <a:lstStyle/>
          <a:p>
            <a:pPr algn="ctr"/>
            <a:r>
              <a:rPr lang="en-US" sz="4000" b="1" dirty="0">
                <a:solidFill>
                  <a:schemeClr val="bg1"/>
                </a:solidFill>
                <a:latin typeface="Arial" panose="020B0604020202020204" pitchFamily="34" charset="0"/>
                <a:cs typeface="Arial" panose="020B0604020202020204" pitchFamily="34" charset="0"/>
              </a:rPr>
              <a:t>ACE Scale:  Improved by Adding Additional Adversities</a:t>
            </a:r>
          </a:p>
        </p:txBody>
      </p:sp>
      <p:sp>
        <p:nvSpPr>
          <p:cNvPr id="7" name="Text Placeholder 6"/>
          <p:cNvSpPr>
            <a:spLocks noGrp="1"/>
          </p:cNvSpPr>
          <p:nvPr>
            <p:ph type="body" idx="4294967295"/>
          </p:nvPr>
        </p:nvSpPr>
        <p:spPr>
          <a:xfrm>
            <a:off x="7008813" y="1457325"/>
            <a:ext cx="5183187" cy="369888"/>
          </a:xfrm>
          <a:prstGeom prst="rect">
            <a:avLst/>
          </a:prstGeom>
        </p:spPr>
        <p:txBody>
          <a:bodyPr/>
          <a:lstStyle/>
          <a:p>
            <a:r>
              <a:rPr lang="en-US" dirty="0">
                <a:solidFill>
                  <a:schemeClr val="bg1"/>
                </a:solidFill>
              </a:rPr>
              <a:t>Expanded ACES</a:t>
            </a:r>
          </a:p>
        </p:txBody>
      </p:sp>
      <p:sp>
        <p:nvSpPr>
          <p:cNvPr id="8" name="Content Placeholder 7"/>
          <p:cNvSpPr>
            <a:spLocks noGrp="1"/>
          </p:cNvSpPr>
          <p:nvPr>
            <p:ph sz="half" idx="4294967295"/>
          </p:nvPr>
        </p:nvSpPr>
        <p:spPr>
          <a:xfrm>
            <a:off x="7008813" y="1463675"/>
            <a:ext cx="5183187" cy="4722813"/>
          </a:xfrm>
          <a:prstGeom prst="rect">
            <a:avLst/>
          </a:prstGeom>
        </p:spPr>
        <p:txBody>
          <a:bodyPr>
            <a:normAutofit fontScale="62500" lnSpcReduction="20000"/>
          </a:bodyPr>
          <a:lstStyle/>
          <a:p>
            <a:r>
              <a:rPr lang="en-US" sz="4400" dirty="0">
                <a:solidFill>
                  <a:schemeClr val="tx1"/>
                </a:solidFill>
                <a:latin typeface="Aptos" panose="020B0004020202020204" pitchFamily="34" charset="0"/>
              </a:rPr>
              <a:t>Property Victimization</a:t>
            </a:r>
          </a:p>
          <a:p>
            <a:r>
              <a:rPr lang="en-US" sz="4400" dirty="0">
                <a:solidFill>
                  <a:schemeClr val="tx1"/>
                </a:solidFill>
                <a:latin typeface="Aptos" panose="020B0004020202020204" pitchFamily="34" charset="0"/>
              </a:rPr>
              <a:t>Peer Victimization</a:t>
            </a:r>
          </a:p>
          <a:p>
            <a:r>
              <a:rPr lang="en-US" sz="4400" dirty="0">
                <a:solidFill>
                  <a:schemeClr val="tx1"/>
                </a:solidFill>
                <a:latin typeface="Aptos" panose="020B0004020202020204" pitchFamily="34" charset="0"/>
              </a:rPr>
              <a:t>Community Violence</a:t>
            </a:r>
          </a:p>
          <a:p>
            <a:r>
              <a:rPr lang="en-US" sz="4400" dirty="0">
                <a:solidFill>
                  <a:schemeClr val="tx1"/>
                </a:solidFill>
                <a:latin typeface="Aptos" panose="020B0004020202020204" pitchFamily="34" charset="0"/>
              </a:rPr>
              <a:t>Socioeconomic Status</a:t>
            </a:r>
          </a:p>
          <a:p>
            <a:r>
              <a:rPr lang="en-US" sz="4400" dirty="0">
                <a:solidFill>
                  <a:schemeClr val="tx1"/>
                </a:solidFill>
                <a:latin typeface="Aptos" panose="020B0004020202020204" pitchFamily="34" charset="0"/>
              </a:rPr>
              <a:t>Someone close with a serious illness</a:t>
            </a:r>
          </a:p>
          <a:p>
            <a:r>
              <a:rPr lang="en-US" sz="4400" dirty="0">
                <a:solidFill>
                  <a:schemeClr val="tx1"/>
                </a:solidFill>
                <a:latin typeface="Aptos" panose="020B0004020202020204" pitchFamily="34" charset="0"/>
              </a:rPr>
              <a:t>Below average grades</a:t>
            </a:r>
          </a:p>
          <a:p>
            <a:r>
              <a:rPr lang="en-US" sz="4400" dirty="0">
                <a:solidFill>
                  <a:schemeClr val="tx1"/>
                </a:solidFill>
                <a:latin typeface="Aptos" panose="020B0004020202020204" pitchFamily="34" charset="0"/>
              </a:rPr>
              <a:t>Parents always arguing</a:t>
            </a:r>
          </a:p>
          <a:p>
            <a:r>
              <a:rPr lang="en-US" sz="4400" dirty="0">
                <a:solidFill>
                  <a:schemeClr val="tx1"/>
                </a:solidFill>
                <a:latin typeface="Aptos" panose="020B0004020202020204" pitchFamily="34" charset="0"/>
              </a:rPr>
              <a:t>Lack of good friends</a:t>
            </a:r>
          </a:p>
          <a:p>
            <a:r>
              <a:rPr lang="en-US" sz="4400" dirty="0">
                <a:solidFill>
                  <a:schemeClr val="tx1"/>
                </a:solidFill>
                <a:latin typeface="Aptos" panose="020B0004020202020204" pitchFamily="34" charset="0"/>
              </a:rPr>
              <a:t>Historical trauma (racism, etc.)</a:t>
            </a:r>
          </a:p>
          <a:p>
            <a:endParaRPr lang="en-US" dirty="0">
              <a:solidFill>
                <a:schemeClr val="tx1"/>
              </a:solidFill>
            </a:endParaRPr>
          </a:p>
          <a:p>
            <a:endParaRPr lang="en-US" dirty="0"/>
          </a:p>
        </p:txBody>
      </p:sp>
      <p:pic>
        <p:nvPicPr>
          <p:cNvPr id="15" name="Picture 14" descr="A person with the arms crossed">
            <a:extLst>
              <a:ext uri="{FF2B5EF4-FFF2-40B4-BE49-F238E27FC236}">
                <a16:creationId xmlns:a16="http://schemas.microsoft.com/office/drawing/2014/main" id="{47A02659-5910-1EEC-58A0-70CA337C8D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6842"/>
            <a:ext cx="5945541" cy="5761158"/>
          </a:xfrm>
          <a:prstGeom prst="rect">
            <a:avLst/>
          </a:prstGeom>
        </p:spPr>
      </p:pic>
    </p:spTree>
    <p:extLst>
      <p:ext uri="{BB962C8B-B14F-4D97-AF65-F5344CB8AC3E}">
        <p14:creationId xmlns:p14="http://schemas.microsoft.com/office/powerpoint/2010/main" val="3856155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polygon&#10;&#10;Description automatically generated">
            <a:extLst>
              <a:ext uri="{FF2B5EF4-FFF2-40B4-BE49-F238E27FC236}">
                <a16:creationId xmlns:a16="http://schemas.microsoft.com/office/drawing/2014/main" id="{C76A2EFD-C667-9F36-D5EC-4E9A981D72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5"/>
            <a:ext cx="6671674" cy="6943022"/>
          </a:xfrm>
          <a:prstGeom prst="rect">
            <a:avLst/>
          </a:prstGeom>
        </p:spPr>
      </p:pic>
      <p:sp>
        <p:nvSpPr>
          <p:cNvPr id="5" name="TextBox 4">
            <a:extLst>
              <a:ext uri="{FF2B5EF4-FFF2-40B4-BE49-F238E27FC236}">
                <a16:creationId xmlns:a16="http://schemas.microsoft.com/office/drawing/2014/main" id="{E5CFCCC8-1AA0-CFDF-6EA2-94186C828353}"/>
              </a:ext>
            </a:extLst>
          </p:cNvPr>
          <p:cNvSpPr txBox="1"/>
          <p:nvPr/>
        </p:nvSpPr>
        <p:spPr>
          <a:xfrm>
            <a:off x="6849838" y="5519057"/>
            <a:ext cx="45719" cy="36946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dirty="0">
              <a:ln>
                <a:noFill/>
              </a:ln>
              <a:solidFill>
                <a:sysClr val="windowText" lastClr="000000"/>
              </a:solidFill>
              <a:effectLst/>
              <a:uLnTx/>
              <a:uFillTx/>
            </a:endParaRPr>
          </a:p>
        </p:txBody>
      </p:sp>
      <p:sp>
        <p:nvSpPr>
          <p:cNvPr id="6" name="TextBox 5">
            <a:extLst>
              <a:ext uri="{FF2B5EF4-FFF2-40B4-BE49-F238E27FC236}">
                <a16:creationId xmlns:a16="http://schemas.microsoft.com/office/drawing/2014/main" id="{0EC75DF5-D204-7E5E-D5FF-47EF5C2EDE65}"/>
              </a:ext>
            </a:extLst>
          </p:cNvPr>
          <p:cNvSpPr txBox="1"/>
          <p:nvPr/>
        </p:nvSpPr>
        <p:spPr>
          <a:xfrm flipH="1">
            <a:off x="7620000" y="6477000"/>
            <a:ext cx="5047021" cy="24634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1" b="0" i="0" u="none" strike="noStrike" kern="0" cap="none" spc="0" normalizeH="0" baseline="0" noProof="0" dirty="0">
                <a:ln>
                  <a:noFill/>
                </a:ln>
                <a:effectLst/>
                <a:uLnTx/>
                <a:uFillTx/>
              </a:rPr>
              <a:t>Source:  Types of Stress: A </a:t>
            </a:r>
            <a:r>
              <a:rPr kumimoji="0" lang="en-US" sz="1001" b="0" i="0" u="none" strike="noStrike" kern="0" cap="none" spc="0" normalizeH="0" baseline="0" noProof="0" dirty="0" err="1">
                <a:ln>
                  <a:noFill/>
                </a:ln>
                <a:effectLst/>
                <a:uLnTx/>
                <a:uFillTx/>
              </a:rPr>
              <a:t>Psyhoeducational</a:t>
            </a:r>
            <a:r>
              <a:rPr kumimoji="0" lang="en-US" sz="1001" b="0" i="0" u="none" strike="noStrike" kern="0" cap="none" spc="0" normalizeH="0" baseline="0" noProof="0" dirty="0">
                <a:ln>
                  <a:noFill/>
                </a:ln>
                <a:effectLst/>
                <a:uLnTx/>
                <a:uFillTx/>
              </a:rPr>
              <a:t> Doodle LindseyBraman.com	</a:t>
            </a:r>
          </a:p>
        </p:txBody>
      </p:sp>
      <p:sp>
        <p:nvSpPr>
          <p:cNvPr id="2" name="TextBox 1">
            <a:extLst>
              <a:ext uri="{FF2B5EF4-FFF2-40B4-BE49-F238E27FC236}">
                <a16:creationId xmlns:a16="http://schemas.microsoft.com/office/drawing/2014/main" id="{06D5C04A-6B68-281E-3194-069307861E9B}"/>
              </a:ext>
            </a:extLst>
          </p:cNvPr>
          <p:cNvSpPr txBox="1"/>
          <p:nvPr/>
        </p:nvSpPr>
        <p:spPr>
          <a:xfrm>
            <a:off x="7010400" y="2438400"/>
            <a:ext cx="5047021" cy="1077218"/>
          </a:xfrm>
          <a:prstGeom prst="rect">
            <a:avLst/>
          </a:prstGeom>
          <a:noFill/>
        </p:spPr>
        <p:txBody>
          <a:bodyPr wrap="square" rtlCol="0">
            <a:spAutoFit/>
          </a:bodyPr>
          <a:lstStyle/>
          <a:p>
            <a:pPr marL="285746" marR="0" lvl="0" indent="-285746"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0" cap="none" spc="0" normalizeH="0" baseline="0" noProof="0" dirty="0">
                <a:ln>
                  <a:noFill/>
                </a:ln>
                <a:effectLst/>
                <a:uLnTx/>
                <a:uFillTx/>
                <a:latin typeface="Aptos" panose="020B0004020202020204" pitchFamily="34" charset="0"/>
              </a:rPr>
              <a:t>We all experience stress</a:t>
            </a:r>
          </a:p>
          <a:p>
            <a:pPr marL="285746" marR="0" lvl="0" indent="-285746"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0" cap="none" spc="0" normalizeH="0" baseline="0" noProof="0" dirty="0">
                <a:ln>
                  <a:noFill/>
                </a:ln>
                <a:effectLst/>
                <a:uLnTx/>
                <a:uFillTx/>
                <a:latin typeface="Aptos" panose="020B0004020202020204" pitchFamily="34" charset="0"/>
              </a:rPr>
              <a:t>It can be good and/or bad</a:t>
            </a:r>
          </a:p>
        </p:txBody>
      </p:sp>
    </p:spTree>
    <p:extLst>
      <p:ext uri="{BB962C8B-B14F-4D97-AF65-F5344CB8AC3E}">
        <p14:creationId xmlns:p14="http://schemas.microsoft.com/office/powerpoint/2010/main" val="1588684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3" y="0"/>
            <a:ext cx="12191997" cy="6858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1998" cy="685799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ree with roots and leaves&#10;&#10;Description automatically generated with medium confidence">
            <a:extLst>
              <a:ext uri="{FF2B5EF4-FFF2-40B4-BE49-F238E27FC236}">
                <a16:creationId xmlns:a16="http://schemas.microsoft.com/office/drawing/2014/main" id="{DE9DC595-2909-7096-E81B-D1792FA6FD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0"/>
            <a:ext cx="7391400" cy="6858000"/>
          </a:xfrm>
          <a:prstGeom prst="rect">
            <a:avLst/>
          </a:prstGeom>
        </p:spPr>
      </p:pic>
    </p:spTree>
    <p:extLst>
      <p:ext uri="{BB962C8B-B14F-4D97-AF65-F5344CB8AC3E}">
        <p14:creationId xmlns:p14="http://schemas.microsoft.com/office/powerpoint/2010/main" val="40415508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A1EE4-E223-CF49-B380-B18EF3CB5CF7}"/>
              </a:ext>
            </a:extLst>
          </p:cNvPr>
          <p:cNvSpPr>
            <a:spLocks noGrp="1"/>
          </p:cNvSpPr>
          <p:nvPr>
            <p:ph type="title" idx="4294967295"/>
          </p:nvPr>
        </p:nvSpPr>
        <p:spPr>
          <a:xfrm>
            <a:off x="4876800" y="2222146"/>
            <a:ext cx="6438900" cy="2590800"/>
          </a:xfrm>
          <a:prstGeom prst="rect">
            <a:avLst/>
          </a:prstGeom>
        </p:spPr>
        <p:txBody>
          <a:bodyPr vert="horz" lIns="91440" tIns="45720" rIns="91440" bIns="45720" rtlCol="0" anchor="t">
            <a:normAutofit fontScale="90000"/>
          </a:bodyPr>
          <a:lstStyle/>
          <a:p>
            <a:pPr algn="ctr"/>
            <a:r>
              <a:rPr lang="en-US" sz="4700" kern="1200" dirty="0">
                <a:solidFill>
                  <a:schemeClr val="bg1"/>
                </a:solidFill>
                <a:latin typeface="+mj-lt"/>
                <a:ea typeface="+mj-ea"/>
                <a:cs typeface="+mj-cs"/>
              </a:rPr>
              <a:t> </a:t>
            </a:r>
            <a:r>
              <a:rPr lang="en-US" sz="4700" b="1" kern="1200" dirty="0">
                <a:solidFill>
                  <a:srgbClr val="0070C0"/>
                </a:solidFill>
                <a:latin typeface="Arial" panose="020B0604020202020204" pitchFamily="34" charset="0"/>
                <a:cs typeface="Arial" panose="020B0604020202020204" pitchFamily="34" charset="0"/>
              </a:rPr>
              <a:t>What do we know about how trauma (and love) impact our bodies and</a:t>
            </a:r>
            <a:br>
              <a:rPr lang="en-US" sz="4700" b="1" kern="1200" dirty="0">
                <a:solidFill>
                  <a:srgbClr val="0070C0"/>
                </a:solidFill>
                <a:latin typeface="Arial" panose="020B0604020202020204" pitchFamily="34" charset="0"/>
                <a:cs typeface="Arial" panose="020B0604020202020204" pitchFamily="34" charset="0"/>
              </a:rPr>
            </a:br>
            <a:r>
              <a:rPr lang="en-US" sz="4700" b="1" kern="1200" dirty="0">
                <a:solidFill>
                  <a:srgbClr val="0070C0"/>
                </a:solidFill>
                <a:latin typeface="Arial" panose="020B0604020202020204" pitchFamily="34" charset="0"/>
                <a:cs typeface="Arial" panose="020B0604020202020204" pitchFamily="34" charset="0"/>
              </a:rPr>
              <a:t>our behaviors? </a:t>
            </a:r>
          </a:p>
        </p:txBody>
      </p:sp>
      <p:pic>
        <p:nvPicPr>
          <p:cNvPr id="4" name="Picture 3" descr="Icon&#10;&#10;Description automatically generated with medium confidence">
            <a:extLst>
              <a:ext uri="{FF2B5EF4-FFF2-40B4-BE49-F238E27FC236}">
                <a16:creationId xmlns:a16="http://schemas.microsoft.com/office/drawing/2014/main" id="{06BA6B59-F763-DEFE-FCF7-0D7CC43B79E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33400" y="1576688"/>
            <a:ext cx="4343400" cy="3881715"/>
          </a:xfrm>
          <a:prstGeom prst="rect">
            <a:avLst/>
          </a:prstGeom>
        </p:spPr>
      </p:pic>
    </p:spTree>
    <p:extLst>
      <p:ext uri="{BB962C8B-B14F-4D97-AF65-F5344CB8AC3E}">
        <p14:creationId xmlns:p14="http://schemas.microsoft.com/office/powerpoint/2010/main" val="13627029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11595061" y="6504920"/>
            <a:ext cx="113054" cy="120824"/>
          </a:xfrm>
          <a:prstGeom prst="rect">
            <a:avLst/>
          </a:prstGeom>
        </p:spPr>
      </p:pic>
      <p:pic>
        <p:nvPicPr>
          <p:cNvPr id="4" name="object 4"/>
          <p:cNvPicPr/>
          <p:nvPr/>
        </p:nvPicPr>
        <p:blipFill>
          <a:blip r:embed="rId4" cstate="print"/>
          <a:stretch>
            <a:fillRect/>
          </a:stretch>
        </p:blipFill>
        <p:spPr>
          <a:xfrm>
            <a:off x="13696881" y="6496698"/>
            <a:ext cx="323919" cy="120824"/>
          </a:xfrm>
          <a:prstGeom prst="rect">
            <a:avLst/>
          </a:prstGeom>
        </p:spPr>
      </p:pic>
      <p:pic>
        <p:nvPicPr>
          <p:cNvPr id="5" name="object 5"/>
          <p:cNvPicPr/>
          <p:nvPr/>
        </p:nvPicPr>
        <p:blipFill rotWithShape="1">
          <a:blip r:embed="rId5" cstate="print"/>
          <a:srcRect l="-387" t="23476" r="387" b="6092"/>
          <a:stretch/>
        </p:blipFill>
        <p:spPr>
          <a:xfrm>
            <a:off x="-47591" y="-36095"/>
            <a:ext cx="12287182" cy="3886200"/>
          </a:xfrm>
          <a:prstGeom prst="rect">
            <a:avLst/>
          </a:prstGeom>
        </p:spPr>
      </p:pic>
      <p:pic>
        <p:nvPicPr>
          <p:cNvPr id="7" name="object 7"/>
          <p:cNvPicPr/>
          <p:nvPr/>
        </p:nvPicPr>
        <p:blipFill>
          <a:blip r:embed="rId6" cstate="print"/>
          <a:stretch>
            <a:fillRect/>
          </a:stretch>
        </p:blipFill>
        <p:spPr>
          <a:xfrm>
            <a:off x="2201465" y="-2141822"/>
            <a:ext cx="12085388" cy="1627740"/>
          </a:xfrm>
          <a:prstGeom prst="rect">
            <a:avLst/>
          </a:prstGeom>
        </p:spPr>
      </p:pic>
      <p:sp>
        <p:nvSpPr>
          <p:cNvPr id="8" name="object 8"/>
          <p:cNvSpPr/>
          <p:nvPr/>
        </p:nvSpPr>
        <p:spPr>
          <a:xfrm>
            <a:off x="12577770" y="6297137"/>
            <a:ext cx="785495" cy="472440"/>
          </a:xfrm>
          <a:custGeom>
            <a:avLst/>
            <a:gdLst/>
            <a:ahLst/>
            <a:cxnLst/>
            <a:rect l="l" t="t" r="r" b="b"/>
            <a:pathLst>
              <a:path w="785495" h="472440">
                <a:moveTo>
                  <a:pt x="381076" y="154762"/>
                </a:moveTo>
                <a:lnTo>
                  <a:pt x="361924" y="104267"/>
                </a:lnTo>
                <a:lnTo>
                  <a:pt x="332790" y="61582"/>
                </a:lnTo>
                <a:lnTo>
                  <a:pt x="294919" y="28676"/>
                </a:lnTo>
                <a:lnTo>
                  <a:pt x="249618" y="7493"/>
                </a:lnTo>
                <a:lnTo>
                  <a:pt x="198158" y="0"/>
                </a:lnTo>
                <a:lnTo>
                  <a:pt x="153746" y="5245"/>
                </a:lnTo>
                <a:lnTo>
                  <a:pt x="111772" y="20218"/>
                </a:lnTo>
                <a:lnTo>
                  <a:pt x="73825" y="43789"/>
                </a:lnTo>
                <a:lnTo>
                  <a:pt x="41490" y="74815"/>
                </a:lnTo>
                <a:lnTo>
                  <a:pt x="16344" y="112191"/>
                </a:lnTo>
                <a:lnTo>
                  <a:pt x="0" y="154762"/>
                </a:lnTo>
                <a:lnTo>
                  <a:pt x="26670" y="154762"/>
                </a:lnTo>
                <a:lnTo>
                  <a:pt x="45110" y="107340"/>
                </a:lnTo>
                <a:lnTo>
                  <a:pt x="72402" y="67271"/>
                </a:lnTo>
                <a:lnTo>
                  <a:pt x="107607" y="36398"/>
                </a:lnTo>
                <a:lnTo>
                  <a:pt x="149834" y="16535"/>
                </a:lnTo>
                <a:lnTo>
                  <a:pt x="198158" y="9499"/>
                </a:lnTo>
                <a:lnTo>
                  <a:pt x="247269" y="16535"/>
                </a:lnTo>
                <a:lnTo>
                  <a:pt x="291388" y="36398"/>
                </a:lnTo>
                <a:lnTo>
                  <a:pt x="328853" y="67271"/>
                </a:lnTo>
                <a:lnTo>
                  <a:pt x="358025" y="107340"/>
                </a:lnTo>
                <a:lnTo>
                  <a:pt x="377266" y="154762"/>
                </a:lnTo>
                <a:lnTo>
                  <a:pt x="381076" y="154762"/>
                </a:lnTo>
                <a:close/>
              </a:path>
              <a:path w="785495" h="472440">
                <a:moveTo>
                  <a:pt x="785025" y="317677"/>
                </a:moveTo>
                <a:lnTo>
                  <a:pt x="757072" y="317677"/>
                </a:lnTo>
                <a:lnTo>
                  <a:pt x="739254" y="365099"/>
                </a:lnTo>
                <a:lnTo>
                  <a:pt x="712343" y="405168"/>
                </a:lnTo>
                <a:lnTo>
                  <a:pt x="677329" y="436041"/>
                </a:lnTo>
                <a:lnTo>
                  <a:pt x="635177" y="455904"/>
                </a:lnTo>
                <a:lnTo>
                  <a:pt x="586854" y="462940"/>
                </a:lnTo>
                <a:lnTo>
                  <a:pt x="537629" y="455904"/>
                </a:lnTo>
                <a:lnTo>
                  <a:pt x="493268" y="436041"/>
                </a:lnTo>
                <a:lnTo>
                  <a:pt x="455612" y="405168"/>
                </a:lnTo>
                <a:lnTo>
                  <a:pt x="426504" y="365099"/>
                </a:lnTo>
                <a:lnTo>
                  <a:pt x="407746" y="317677"/>
                </a:lnTo>
                <a:lnTo>
                  <a:pt x="403936" y="317677"/>
                </a:lnTo>
                <a:lnTo>
                  <a:pt x="423087" y="368173"/>
                </a:lnTo>
                <a:lnTo>
                  <a:pt x="452234" y="410857"/>
                </a:lnTo>
                <a:lnTo>
                  <a:pt x="490093" y="443763"/>
                </a:lnTo>
                <a:lnTo>
                  <a:pt x="535393" y="464947"/>
                </a:lnTo>
                <a:lnTo>
                  <a:pt x="586854" y="472440"/>
                </a:lnTo>
                <a:lnTo>
                  <a:pt x="631266" y="467194"/>
                </a:lnTo>
                <a:lnTo>
                  <a:pt x="673239" y="452221"/>
                </a:lnTo>
                <a:lnTo>
                  <a:pt x="711187" y="428663"/>
                </a:lnTo>
                <a:lnTo>
                  <a:pt x="743521" y="397624"/>
                </a:lnTo>
                <a:lnTo>
                  <a:pt x="768667" y="360248"/>
                </a:lnTo>
                <a:lnTo>
                  <a:pt x="785025" y="317677"/>
                </a:lnTo>
                <a:close/>
              </a:path>
            </a:pathLst>
          </a:custGeom>
          <a:solidFill>
            <a:srgbClr val="41829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9" name="object 9"/>
          <p:cNvPicPr/>
          <p:nvPr/>
        </p:nvPicPr>
        <p:blipFill>
          <a:blip r:embed="rId7" cstate="print"/>
          <a:stretch>
            <a:fillRect/>
          </a:stretch>
        </p:blipFill>
        <p:spPr>
          <a:xfrm>
            <a:off x="12549824" y="6466831"/>
            <a:ext cx="215946" cy="133043"/>
          </a:xfrm>
          <a:prstGeom prst="rect">
            <a:avLst/>
          </a:prstGeom>
        </p:spPr>
      </p:pic>
      <p:sp>
        <p:nvSpPr>
          <p:cNvPr id="10" name="object 10"/>
          <p:cNvSpPr/>
          <p:nvPr/>
        </p:nvSpPr>
        <p:spPr>
          <a:xfrm>
            <a:off x="12810219" y="6468193"/>
            <a:ext cx="300355" cy="132080"/>
          </a:xfrm>
          <a:custGeom>
            <a:avLst/>
            <a:gdLst/>
            <a:ahLst/>
            <a:cxnLst/>
            <a:rect l="l" t="t" r="r" b="b"/>
            <a:pathLst>
              <a:path w="300354" h="132079">
                <a:moveTo>
                  <a:pt x="24142" y="0"/>
                </a:moveTo>
                <a:lnTo>
                  <a:pt x="0" y="0"/>
                </a:lnTo>
                <a:lnTo>
                  <a:pt x="0" y="130327"/>
                </a:lnTo>
                <a:lnTo>
                  <a:pt x="24142" y="130327"/>
                </a:lnTo>
                <a:lnTo>
                  <a:pt x="24142" y="0"/>
                </a:lnTo>
                <a:close/>
              </a:path>
              <a:path w="300354" h="132079">
                <a:moveTo>
                  <a:pt x="109245" y="69240"/>
                </a:moveTo>
                <a:lnTo>
                  <a:pt x="107797" y="55130"/>
                </a:lnTo>
                <a:lnTo>
                  <a:pt x="103378" y="43954"/>
                </a:lnTo>
                <a:lnTo>
                  <a:pt x="95846" y="36588"/>
                </a:lnTo>
                <a:lnTo>
                  <a:pt x="85115" y="33947"/>
                </a:lnTo>
                <a:lnTo>
                  <a:pt x="76225" y="33947"/>
                </a:lnTo>
                <a:lnTo>
                  <a:pt x="68605" y="39370"/>
                </a:lnTo>
                <a:lnTo>
                  <a:pt x="63512" y="46164"/>
                </a:lnTo>
                <a:lnTo>
                  <a:pt x="62242" y="36652"/>
                </a:lnTo>
                <a:lnTo>
                  <a:pt x="41922" y="36652"/>
                </a:lnTo>
                <a:lnTo>
                  <a:pt x="42125" y="43002"/>
                </a:lnTo>
                <a:lnTo>
                  <a:pt x="43002" y="56705"/>
                </a:lnTo>
                <a:lnTo>
                  <a:pt x="43192" y="63804"/>
                </a:lnTo>
                <a:lnTo>
                  <a:pt x="43192" y="130327"/>
                </a:lnTo>
                <a:lnTo>
                  <a:pt x="66065" y="130327"/>
                </a:lnTo>
                <a:lnTo>
                  <a:pt x="66065" y="69240"/>
                </a:lnTo>
                <a:lnTo>
                  <a:pt x="67335" y="66522"/>
                </a:lnTo>
                <a:lnTo>
                  <a:pt x="67335" y="63804"/>
                </a:lnTo>
                <a:lnTo>
                  <a:pt x="68605" y="58381"/>
                </a:lnTo>
                <a:lnTo>
                  <a:pt x="72415" y="55664"/>
                </a:lnTo>
                <a:lnTo>
                  <a:pt x="82575" y="55664"/>
                </a:lnTo>
                <a:lnTo>
                  <a:pt x="85115" y="63804"/>
                </a:lnTo>
                <a:lnTo>
                  <a:pt x="85115" y="130327"/>
                </a:lnTo>
                <a:lnTo>
                  <a:pt x="109245" y="130327"/>
                </a:lnTo>
                <a:lnTo>
                  <a:pt x="109245" y="69240"/>
                </a:lnTo>
                <a:close/>
              </a:path>
              <a:path w="300354" h="132079">
                <a:moveTo>
                  <a:pt x="170218" y="36652"/>
                </a:moveTo>
                <a:lnTo>
                  <a:pt x="153708" y="36652"/>
                </a:lnTo>
                <a:lnTo>
                  <a:pt x="153708" y="10858"/>
                </a:lnTo>
                <a:lnTo>
                  <a:pt x="129578" y="16294"/>
                </a:lnTo>
                <a:lnTo>
                  <a:pt x="129578" y="36652"/>
                </a:lnTo>
                <a:lnTo>
                  <a:pt x="119405" y="36652"/>
                </a:lnTo>
                <a:lnTo>
                  <a:pt x="119405" y="54305"/>
                </a:lnTo>
                <a:lnTo>
                  <a:pt x="129578" y="54305"/>
                </a:lnTo>
                <a:lnTo>
                  <a:pt x="129578" y="99110"/>
                </a:lnTo>
                <a:lnTo>
                  <a:pt x="130048" y="108292"/>
                </a:lnTo>
                <a:lnTo>
                  <a:pt x="131483" y="115570"/>
                </a:lnTo>
                <a:lnTo>
                  <a:pt x="133858" y="121056"/>
                </a:lnTo>
                <a:lnTo>
                  <a:pt x="137198" y="124904"/>
                </a:lnTo>
                <a:lnTo>
                  <a:pt x="141008" y="130327"/>
                </a:lnTo>
                <a:lnTo>
                  <a:pt x="147358" y="131686"/>
                </a:lnTo>
                <a:lnTo>
                  <a:pt x="160058" y="131686"/>
                </a:lnTo>
                <a:lnTo>
                  <a:pt x="165138" y="130327"/>
                </a:lnTo>
                <a:lnTo>
                  <a:pt x="168948" y="130327"/>
                </a:lnTo>
                <a:lnTo>
                  <a:pt x="168948" y="109969"/>
                </a:lnTo>
                <a:lnTo>
                  <a:pt x="157518" y="109969"/>
                </a:lnTo>
                <a:lnTo>
                  <a:pt x="153708" y="107251"/>
                </a:lnTo>
                <a:lnTo>
                  <a:pt x="153708" y="54305"/>
                </a:lnTo>
                <a:lnTo>
                  <a:pt x="170218" y="54305"/>
                </a:lnTo>
                <a:lnTo>
                  <a:pt x="170218" y="36652"/>
                </a:lnTo>
                <a:close/>
              </a:path>
              <a:path w="300354" h="132079">
                <a:moveTo>
                  <a:pt x="242633" y="78740"/>
                </a:moveTo>
                <a:lnTo>
                  <a:pt x="242189" y="74663"/>
                </a:lnTo>
                <a:lnTo>
                  <a:pt x="240563" y="59715"/>
                </a:lnTo>
                <a:lnTo>
                  <a:pt x="237731" y="52946"/>
                </a:lnTo>
                <a:lnTo>
                  <a:pt x="234683" y="45656"/>
                </a:lnTo>
                <a:lnTo>
                  <a:pt x="225475" y="36931"/>
                </a:lnTo>
                <a:lnTo>
                  <a:pt x="221030" y="35839"/>
                </a:lnTo>
                <a:lnTo>
                  <a:pt x="221030" y="62445"/>
                </a:lnTo>
                <a:lnTo>
                  <a:pt x="221030" y="74663"/>
                </a:lnTo>
                <a:lnTo>
                  <a:pt x="200710" y="74663"/>
                </a:lnTo>
                <a:lnTo>
                  <a:pt x="200710" y="65163"/>
                </a:lnTo>
                <a:lnTo>
                  <a:pt x="203250" y="52946"/>
                </a:lnTo>
                <a:lnTo>
                  <a:pt x="218490" y="52946"/>
                </a:lnTo>
                <a:lnTo>
                  <a:pt x="221030" y="62445"/>
                </a:lnTo>
                <a:lnTo>
                  <a:pt x="221030" y="35839"/>
                </a:lnTo>
                <a:lnTo>
                  <a:pt x="180543" y="63728"/>
                </a:lnTo>
                <a:lnTo>
                  <a:pt x="177838" y="85534"/>
                </a:lnTo>
                <a:lnTo>
                  <a:pt x="180200" y="104775"/>
                </a:lnTo>
                <a:lnTo>
                  <a:pt x="187210" y="119303"/>
                </a:lnTo>
                <a:lnTo>
                  <a:pt x="198742" y="128485"/>
                </a:lnTo>
                <a:lnTo>
                  <a:pt x="214680" y="131686"/>
                </a:lnTo>
                <a:lnTo>
                  <a:pt x="223570" y="131686"/>
                </a:lnTo>
                <a:lnTo>
                  <a:pt x="232460" y="130327"/>
                </a:lnTo>
                <a:lnTo>
                  <a:pt x="238823" y="127609"/>
                </a:lnTo>
                <a:lnTo>
                  <a:pt x="236816" y="112687"/>
                </a:lnTo>
                <a:lnTo>
                  <a:pt x="236270" y="108610"/>
                </a:lnTo>
                <a:lnTo>
                  <a:pt x="231190" y="109969"/>
                </a:lnTo>
                <a:lnTo>
                  <a:pt x="226110" y="112687"/>
                </a:lnTo>
                <a:lnTo>
                  <a:pt x="218490" y="112687"/>
                </a:lnTo>
                <a:lnTo>
                  <a:pt x="211429" y="111594"/>
                </a:lnTo>
                <a:lnTo>
                  <a:pt x="205790" y="108102"/>
                </a:lnTo>
                <a:lnTo>
                  <a:pt x="202057" y="101803"/>
                </a:lnTo>
                <a:lnTo>
                  <a:pt x="200710" y="92316"/>
                </a:lnTo>
                <a:lnTo>
                  <a:pt x="242633" y="92316"/>
                </a:lnTo>
                <a:lnTo>
                  <a:pt x="242633" y="78740"/>
                </a:lnTo>
                <a:close/>
              </a:path>
              <a:path w="300354" h="132079">
                <a:moveTo>
                  <a:pt x="299796" y="35293"/>
                </a:moveTo>
                <a:lnTo>
                  <a:pt x="298513" y="33947"/>
                </a:lnTo>
                <a:lnTo>
                  <a:pt x="288353" y="33947"/>
                </a:lnTo>
                <a:lnTo>
                  <a:pt x="282003" y="39370"/>
                </a:lnTo>
                <a:lnTo>
                  <a:pt x="278193" y="50228"/>
                </a:lnTo>
                <a:lnTo>
                  <a:pt x="276923" y="50228"/>
                </a:lnTo>
                <a:lnTo>
                  <a:pt x="275653" y="36652"/>
                </a:lnTo>
                <a:lnTo>
                  <a:pt x="255333" y="36652"/>
                </a:lnTo>
                <a:lnTo>
                  <a:pt x="255524" y="43002"/>
                </a:lnTo>
                <a:lnTo>
                  <a:pt x="256400" y="56705"/>
                </a:lnTo>
                <a:lnTo>
                  <a:pt x="256603" y="63804"/>
                </a:lnTo>
                <a:lnTo>
                  <a:pt x="256603" y="130327"/>
                </a:lnTo>
                <a:lnTo>
                  <a:pt x="279463" y="130327"/>
                </a:lnTo>
                <a:lnTo>
                  <a:pt x="279463" y="78740"/>
                </a:lnTo>
                <a:lnTo>
                  <a:pt x="280733" y="74663"/>
                </a:lnTo>
                <a:lnTo>
                  <a:pt x="280733" y="73317"/>
                </a:lnTo>
                <a:lnTo>
                  <a:pt x="283273" y="63804"/>
                </a:lnTo>
                <a:lnTo>
                  <a:pt x="289623" y="59740"/>
                </a:lnTo>
                <a:lnTo>
                  <a:pt x="299796" y="59740"/>
                </a:lnTo>
                <a:lnTo>
                  <a:pt x="299796" y="35293"/>
                </a:lnTo>
                <a:close/>
              </a:path>
            </a:pathLst>
          </a:custGeom>
          <a:solidFill>
            <a:srgbClr val="41829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13117635" y="6464117"/>
            <a:ext cx="255904" cy="135890"/>
          </a:xfrm>
          <a:custGeom>
            <a:avLst/>
            <a:gdLst/>
            <a:ahLst/>
            <a:cxnLst/>
            <a:rect l="l" t="t" r="r" b="b"/>
            <a:pathLst>
              <a:path w="255904" h="135890">
                <a:moveTo>
                  <a:pt x="55892" y="1358"/>
                </a:moveTo>
                <a:lnTo>
                  <a:pt x="52082" y="0"/>
                </a:lnTo>
                <a:lnTo>
                  <a:pt x="33020" y="0"/>
                </a:lnTo>
                <a:lnTo>
                  <a:pt x="11430" y="36664"/>
                </a:lnTo>
                <a:lnTo>
                  <a:pt x="11430" y="40728"/>
                </a:lnTo>
                <a:lnTo>
                  <a:pt x="0" y="40728"/>
                </a:lnTo>
                <a:lnTo>
                  <a:pt x="0" y="58381"/>
                </a:lnTo>
                <a:lnTo>
                  <a:pt x="11430" y="58381"/>
                </a:lnTo>
                <a:lnTo>
                  <a:pt x="11430" y="134404"/>
                </a:lnTo>
                <a:lnTo>
                  <a:pt x="35560" y="134404"/>
                </a:lnTo>
                <a:lnTo>
                  <a:pt x="35560" y="58381"/>
                </a:lnTo>
                <a:lnTo>
                  <a:pt x="50812" y="58381"/>
                </a:lnTo>
                <a:lnTo>
                  <a:pt x="50812" y="40728"/>
                </a:lnTo>
                <a:lnTo>
                  <a:pt x="35560" y="40728"/>
                </a:lnTo>
                <a:lnTo>
                  <a:pt x="35560" y="27152"/>
                </a:lnTo>
                <a:lnTo>
                  <a:pt x="38100" y="20370"/>
                </a:lnTo>
                <a:lnTo>
                  <a:pt x="50812" y="20370"/>
                </a:lnTo>
                <a:lnTo>
                  <a:pt x="53352" y="21729"/>
                </a:lnTo>
                <a:lnTo>
                  <a:pt x="55892" y="1358"/>
                </a:lnTo>
                <a:close/>
              </a:path>
              <a:path w="255904" h="135890">
                <a:moveTo>
                  <a:pt x="119405" y="134404"/>
                </a:moveTo>
                <a:lnTo>
                  <a:pt x="118135" y="127622"/>
                </a:lnTo>
                <a:lnTo>
                  <a:pt x="118135" y="124904"/>
                </a:lnTo>
                <a:lnTo>
                  <a:pt x="118135" y="116751"/>
                </a:lnTo>
                <a:lnTo>
                  <a:pt x="118135" y="88252"/>
                </a:lnTo>
                <a:lnTo>
                  <a:pt x="118135" y="77381"/>
                </a:lnTo>
                <a:lnTo>
                  <a:pt x="117119" y="63220"/>
                </a:lnTo>
                <a:lnTo>
                  <a:pt x="115049" y="57023"/>
                </a:lnTo>
                <a:lnTo>
                  <a:pt x="112890" y="50571"/>
                </a:lnTo>
                <a:lnTo>
                  <a:pt x="103657" y="41490"/>
                </a:lnTo>
                <a:lnTo>
                  <a:pt x="95262" y="39674"/>
                </a:lnTo>
                <a:lnTo>
                  <a:pt x="95262" y="88252"/>
                </a:lnTo>
                <a:lnTo>
                  <a:pt x="95262" y="107251"/>
                </a:lnTo>
                <a:lnTo>
                  <a:pt x="93992" y="108610"/>
                </a:lnTo>
                <a:lnTo>
                  <a:pt x="92722" y="115404"/>
                </a:lnTo>
                <a:lnTo>
                  <a:pt x="88912" y="116751"/>
                </a:lnTo>
                <a:lnTo>
                  <a:pt x="81292" y="116751"/>
                </a:lnTo>
                <a:lnTo>
                  <a:pt x="76212" y="114046"/>
                </a:lnTo>
                <a:lnTo>
                  <a:pt x="76212" y="90957"/>
                </a:lnTo>
                <a:lnTo>
                  <a:pt x="87642" y="88252"/>
                </a:lnTo>
                <a:lnTo>
                  <a:pt x="95262" y="88252"/>
                </a:lnTo>
                <a:lnTo>
                  <a:pt x="95262" y="39674"/>
                </a:lnTo>
                <a:lnTo>
                  <a:pt x="87642" y="38023"/>
                </a:lnTo>
                <a:lnTo>
                  <a:pt x="78638" y="38722"/>
                </a:lnTo>
                <a:lnTo>
                  <a:pt x="70815" y="40563"/>
                </a:lnTo>
                <a:lnTo>
                  <a:pt x="64427" y="43167"/>
                </a:lnTo>
                <a:lnTo>
                  <a:pt x="59702" y="46164"/>
                </a:lnTo>
                <a:lnTo>
                  <a:pt x="63512" y="62458"/>
                </a:lnTo>
                <a:lnTo>
                  <a:pt x="68592" y="59740"/>
                </a:lnTo>
                <a:lnTo>
                  <a:pt x="74942" y="57023"/>
                </a:lnTo>
                <a:lnTo>
                  <a:pt x="90182" y="57023"/>
                </a:lnTo>
                <a:lnTo>
                  <a:pt x="93992" y="62458"/>
                </a:lnTo>
                <a:lnTo>
                  <a:pt x="93992" y="71958"/>
                </a:lnTo>
                <a:lnTo>
                  <a:pt x="79806" y="74041"/>
                </a:lnTo>
                <a:lnTo>
                  <a:pt x="67157" y="80441"/>
                </a:lnTo>
                <a:lnTo>
                  <a:pt x="58089" y="91427"/>
                </a:lnTo>
                <a:lnTo>
                  <a:pt x="54622" y="107251"/>
                </a:lnTo>
                <a:lnTo>
                  <a:pt x="56222" y="118579"/>
                </a:lnTo>
                <a:lnTo>
                  <a:pt x="60807" y="127622"/>
                </a:lnTo>
                <a:lnTo>
                  <a:pt x="68021" y="133604"/>
                </a:lnTo>
                <a:lnTo>
                  <a:pt x="77482" y="135763"/>
                </a:lnTo>
                <a:lnTo>
                  <a:pt x="85102" y="135763"/>
                </a:lnTo>
                <a:lnTo>
                  <a:pt x="91452" y="133045"/>
                </a:lnTo>
                <a:lnTo>
                  <a:pt x="96532" y="124904"/>
                </a:lnTo>
                <a:lnTo>
                  <a:pt x="97802" y="134404"/>
                </a:lnTo>
                <a:lnTo>
                  <a:pt x="119405" y="134404"/>
                </a:lnTo>
                <a:close/>
              </a:path>
              <a:path w="255904" h="135890">
                <a:moveTo>
                  <a:pt x="185458" y="40728"/>
                </a:moveTo>
                <a:lnTo>
                  <a:pt x="182918" y="40728"/>
                </a:lnTo>
                <a:lnTo>
                  <a:pt x="177838" y="39370"/>
                </a:lnTo>
                <a:lnTo>
                  <a:pt x="172758" y="39370"/>
                </a:lnTo>
                <a:lnTo>
                  <a:pt x="156222" y="42811"/>
                </a:lnTo>
                <a:lnTo>
                  <a:pt x="143383" y="52616"/>
                </a:lnTo>
                <a:lnTo>
                  <a:pt x="135064" y="68008"/>
                </a:lnTo>
                <a:lnTo>
                  <a:pt x="132105" y="88252"/>
                </a:lnTo>
                <a:lnTo>
                  <a:pt x="134823" y="108851"/>
                </a:lnTo>
                <a:lnTo>
                  <a:pt x="142430" y="123710"/>
                </a:lnTo>
                <a:lnTo>
                  <a:pt x="154076" y="132727"/>
                </a:lnTo>
                <a:lnTo>
                  <a:pt x="168948" y="135763"/>
                </a:lnTo>
                <a:lnTo>
                  <a:pt x="175298" y="135763"/>
                </a:lnTo>
                <a:lnTo>
                  <a:pt x="181648" y="134404"/>
                </a:lnTo>
                <a:lnTo>
                  <a:pt x="184188" y="133045"/>
                </a:lnTo>
                <a:lnTo>
                  <a:pt x="181648" y="112687"/>
                </a:lnTo>
                <a:lnTo>
                  <a:pt x="176568" y="115404"/>
                </a:lnTo>
                <a:lnTo>
                  <a:pt x="172758" y="115404"/>
                </a:lnTo>
                <a:lnTo>
                  <a:pt x="165684" y="113423"/>
                </a:lnTo>
                <a:lnTo>
                  <a:pt x="160045" y="107759"/>
                </a:lnTo>
                <a:lnTo>
                  <a:pt x="156324" y="98793"/>
                </a:lnTo>
                <a:lnTo>
                  <a:pt x="154965" y="86893"/>
                </a:lnTo>
                <a:lnTo>
                  <a:pt x="156337" y="75780"/>
                </a:lnTo>
                <a:lnTo>
                  <a:pt x="160210" y="67208"/>
                </a:lnTo>
                <a:lnTo>
                  <a:pt x="166217" y="61696"/>
                </a:lnTo>
                <a:lnTo>
                  <a:pt x="174028" y="59740"/>
                </a:lnTo>
                <a:lnTo>
                  <a:pt x="180378" y="59740"/>
                </a:lnTo>
                <a:lnTo>
                  <a:pt x="182918" y="61099"/>
                </a:lnTo>
                <a:lnTo>
                  <a:pt x="185458" y="40728"/>
                </a:lnTo>
                <a:close/>
              </a:path>
              <a:path w="255904" h="135890">
                <a:moveTo>
                  <a:pt x="255320" y="82816"/>
                </a:moveTo>
                <a:lnTo>
                  <a:pt x="254914" y="78740"/>
                </a:lnTo>
                <a:lnTo>
                  <a:pt x="253441" y="63792"/>
                </a:lnTo>
                <a:lnTo>
                  <a:pt x="250748" y="57023"/>
                </a:lnTo>
                <a:lnTo>
                  <a:pt x="247853" y="49733"/>
                </a:lnTo>
                <a:lnTo>
                  <a:pt x="238709" y="41008"/>
                </a:lnTo>
                <a:lnTo>
                  <a:pt x="233730" y="39839"/>
                </a:lnTo>
                <a:lnTo>
                  <a:pt x="233730" y="66522"/>
                </a:lnTo>
                <a:lnTo>
                  <a:pt x="233730" y="78740"/>
                </a:lnTo>
                <a:lnTo>
                  <a:pt x="213398" y="78740"/>
                </a:lnTo>
                <a:lnTo>
                  <a:pt x="213398" y="69240"/>
                </a:lnTo>
                <a:lnTo>
                  <a:pt x="217208" y="57023"/>
                </a:lnTo>
                <a:lnTo>
                  <a:pt x="231190" y="57023"/>
                </a:lnTo>
                <a:lnTo>
                  <a:pt x="233730" y="66522"/>
                </a:lnTo>
                <a:lnTo>
                  <a:pt x="233730" y="39839"/>
                </a:lnTo>
                <a:lnTo>
                  <a:pt x="193243" y="67805"/>
                </a:lnTo>
                <a:lnTo>
                  <a:pt x="190538" y="89611"/>
                </a:lnTo>
                <a:lnTo>
                  <a:pt x="192900" y="108851"/>
                </a:lnTo>
                <a:lnTo>
                  <a:pt x="199910" y="123380"/>
                </a:lnTo>
                <a:lnTo>
                  <a:pt x="211442" y="132562"/>
                </a:lnTo>
                <a:lnTo>
                  <a:pt x="227380" y="135763"/>
                </a:lnTo>
                <a:lnTo>
                  <a:pt x="236270" y="135763"/>
                </a:lnTo>
                <a:lnTo>
                  <a:pt x="246430" y="134404"/>
                </a:lnTo>
                <a:lnTo>
                  <a:pt x="251510" y="131686"/>
                </a:lnTo>
                <a:lnTo>
                  <a:pt x="249516" y="116763"/>
                </a:lnTo>
                <a:lnTo>
                  <a:pt x="248970" y="112687"/>
                </a:lnTo>
                <a:lnTo>
                  <a:pt x="245160" y="114046"/>
                </a:lnTo>
                <a:lnTo>
                  <a:pt x="238810" y="116763"/>
                </a:lnTo>
                <a:lnTo>
                  <a:pt x="232460" y="116763"/>
                </a:lnTo>
                <a:lnTo>
                  <a:pt x="224650" y="115671"/>
                </a:lnTo>
                <a:lnTo>
                  <a:pt x="218643" y="112179"/>
                </a:lnTo>
                <a:lnTo>
                  <a:pt x="214769" y="105879"/>
                </a:lnTo>
                <a:lnTo>
                  <a:pt x="213398" y="96393"/>
                </a:lnTo>
                <a:lnTo>
                  <a:pt x="255320" y="96393"/>
                </a:lnTo>
                <a:lnTo>
                  <a:pt x="255320" y="82816"/>
                </a:lnTo>
                <a:close/>
              </a:path>
            </a:pathLst>
          </a:custGeom>
          <a:solidFill>
            <a:srgbClr val="AB1D2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2" name="object 12"/>
          <p:cNvPicPr/>
          <p:nvPr/>
        </p:nvPicPr>
        <p:blipFill>
          <a:blip r:embed="rId8" cstate="print"/>
          <a:stretch>
            <a:fillRect/>
          </a:stretch>
        </p:blipFill>
        <p:spPr>
          <a:xfrm>
            <a:off x="13519043" y="6488552"/>
            <a:ext cx="113054" cy="120824"/>
          </a:xfrm>
          <a:prstGeom prst="rect">
            <a:avLst/>
          </a:prstGeom>
        </p:spPr>
      </p:pic>
      <p:pic>
        <p:nvPicPr>
          <p:cNvPr id="13" name="object 13"/>
          <p:cNvPicPr/>
          <p:nvPr/>
        </p:nvPicPr>
        <p:blipFill>
          <a:blip r:embed="rId9" cstate="print"/>
          <a:stretch>
            <a:fillRect/>
          </a:stretch>
        </p:blipFill>
        <p:spPr>
          <a:xfrm>
            <a:off x="13696881" y="6488552"/>
            <a:ext cx="323919" cy="120825"/>
          </a:xfrm>
          <a:prstGeom prst="rect">
            <a:avLst/>
          </a:prstGeom>
        </p:spPr>
      </p:pic>
      <p:sp>
        <p:nvSpPr>
          <p:cNvPr id="14" name="object 14"/>
          <p:cNvSpPr txBox="1"/>
          <p:nvPr/>
        </p:nvSpPr>
        <p:spPr>
          <a:xfrm>
            <a:off x="717569" y="4862362"/>
            <a:ext cx="10756861" cy="630301"/>
          </a:xfrm>
          <a:prstGeom prst="rect">
            <a:avLst/>
          </a:prstGeom>
        </p:spPr>
        <p:txBody>
          <a:bodyPr vert="horz" wrap="square" lIns="0" tIns="14605" rIns="0" bIns="0" rtlCol="0">
            <a:spAutoFit/>
          </a:bodyPr>
          <a:lstStyle/>
          <a:p>
            <a:pPr marL="12700" marR="0" lvl="0" indent="0" algn="ctr" defTabSz="914400" eaLnBrk="1" fontAlgn="auto" latinLnBrk="0" hangingPunct="1">
              <a:lnSpc>
                <a:spcPct val="100000"/>
              </a:lnSpc>
              <a:spcBef>
                <a:spcPts val="115"/>
              </a:spcBef>
              <a:spcAft>
                <a:spcPts val="0"/>
              </a:spcAft>
              <a:buClrTx/>
              <a:buSzTx/>
              <a:buFontTx/>
              <a:buNone/>
              <a:tabLst/>
              <a:defRPr/>
            </a:pPr>
            <a:r>
              <a:rPr kumimoji="0" sz="4000" b="0" i="0" u="none" strike="noStrike" kern="0" cap="none" spc="0" normalizeH="0" baseline="0" noProof="0" dirty="0">
                <a:ln>
                  <a:noFill/>
                </a:ln>
                <a:effectLst/>
                <a:uLnTx/>
                <a:uFillTx/>
                <a:latin typeface="Aptos" panose="020B0004020202020204" pitchFamily="34" charset="0"/>
                <a:cs typeface="Calibri"/>
              </a:rPr>
              <a:t>The</a:t>
            </a:r>
            <a:r>
              <a:rPr kumimoji="0" sz="4000" b="0" i="0" u="none" strike="noStrike" kern="0" cap="none" spc="-35" normalizeH="0" baseline="0" noProof="0" dirty="0">
                <a:ln>
                  <a:noFill/>
                </a:ln>
                <a:effectLst/>
                <a:uLnTx/>
                <a:uFillTx/>
                <a:latin typeface="Aptos" panose="020B0004020202020204" pitchFamily="34" charset="0"/>
                <a:cs typeface="Calibri"/>
              </a:rPr>
              <a:t> </a:t>
            </a:r>
            <a:r>
              <a:rPr kumimoji="0" sz="4000" b="0" i="0" u="none" strike="noStrike" kern="0" cap="none" spc="0" normalizeH="0" baseline="0" noProof="0" dirty="0">
                <a:ln>
                  <a:noFill/>
                </a:ln>
                <a:effectLst/>
                <a:uLnTx/>
                <a:uFillTx/>
                <a:latin typeface="Aptos" panose="020B0004020202020204" pitchFamily="34" charset="0"/>
                <a:cs typeface="Calibri"/>
              </a:rPr>
              <a:t>child</a:t>
            </a:r>
            <a:r>
              <a:rPr kumimoji="0" sz="4000" b="0" i="0" u="none" strike="noStrike" kern="0" cap="none" spc="-30" normalizeH="0" baseline="0" noProof="0" dirty="0">
                <a:ln>
                  <a:noFill/>
                </a:ln>
                <a:effectLst/>
                <a:uLnTx/>
                <a:uFillTx/>
                <a:latin typeface="Aptos" panose="020B0004020202020204" pitchFamily="34" charset="0"/>
                <a:cs typeface="Calibri"/>
              </a:rPr>
              <a:t> </a:t>
            </a:r>
            <a:r>
              <a:rPr kumimoji="0" sz="4000" b="0" i="0" u="none" strike="noStrike" kern="0" cap="none" spc="0" normalizeH="0" baseline="0" noProof="0" dirty="0">
                <a:ln>
                  <a:noFill/>
                </a:ln>
                <a:effectLst/>
                <a:uLnTx/>
                <a:uFillTx/>
                <a:latin typeface="Aptos" panose="020B0004020202020204" pitchFamily="34" charset="0"/>
                <a:cs typeface="Calibri"/>
              </a:rPr>
              <a:t>may</a:t>
            </a:r>
            <a:r>
              <a:rPr kumimoji="0" sz="4000" b="0" i="0" u="none" strike="noStrike" kern="0" cap="none" spc="-20" normalizeH="0" baseline="0" noProof="0" dirty="0">
                <a:ln>
                  <a:noFill/>
                </a:ln>
                <a:effectLst/>
                <a:uLnTx/>
                <a:uFillTx/>
                <a:latin typeface="Aptos" panose="020B0004020202020204" pitchFamily="34" charset="0"/>
                <a:cs typeface="Calibri"/>
              </a:rPr>
              <a:t> </a:t>
            </a:r>
            <a:r>
              <a:rPr kumimoji="0" sz="4000" b="0" i="0" u="none" strike="noStrike" kern="0" cap="none" spc="0" normalizeH="0" baseline="0" noProof="0" dirty="0">
                <a:ln>
                  <a:noFill/>
                </a:ln>
                <a:effectLst/>
                <a:uLnTx/>
                <a:uFillTx/>
                <a:latin typeface="Aptos" panose="020B0004020202020204" pitchFamily="34" charset="0"/>
                <a:cs typeface="Calibri"/>
              </a:rPr>
              <a:t>not</a:t>
            </a:r>
            <a:r>
              <a:rPr kumimoji="0" sz="4000" b="0" i="0" u="none" strike="noStrike" kern="0" cap="none" spc="-30" normalizeH="0" baseline="0" noProof="0" dirty="0">
                <a:ln>
                  <a:noFill/>
                </a:ln>
                <a:effectLst/>
                <a:uLnTx/>
                <a:uFillTx/>
                <a:latin typeface="Aptos" panose="020B0004020202020204" pitchFamily="34" charset="0"/>
                <a:cs typeface="Calibri"/>
              </a:rPr>
              <a:t> </a:t>
            </a:r>
            <a:r>
              <a:rPr kumimoji="0" sz="4000" b="0" i="0" u="none" strike="noStrike" kern="0" cap="none" spc="-25" normalizeH="0" baseline="0" noProof="0" dirty="0">
                <a:ln>
                  <a:noFill/>
                </a:ln>
                <a:effectLst/>
                <a:uLnTx/>
                <a:uFillTx/>
                <a:latin typeface="Aptos" panose="020B0004020202020204" pitchFamily="34" charset="0"/>
                <a:cs typeface="Calibri"/>
              </a:rPr>
              <a:t>remember,</a:t>
            </a:r>
            <a:r>
              <a:rPr kumimoji="0" sz="4000" b="0" i="0" u="none" strike="noStrike" kern="0" cap="none" spc="-5" normalizeH="0" baseline="0" noProof="0" dirty="0">
                <a:ln>
                  <a:noFill/>
                </a:ln>
                <a:effectLst/>
                <a:uLnTx/>
                <a:uFillTx/>
                <a:latin typeface="Aptos" panose="020B0004020202020204" pitchFamily="34" charset="0"/>
                <a:cs typeface="Calibri"/>
              </a:rPr>
              <a:t> </a:t>
            </a:r>
            <a:r>
              <a:rPr kumimoji="0" sz="4000" b="0" i="0" u="none" strike="noStrike" kern="0" cap="none" spc="0" normalizeH="0" baseline="0" noProof="0" dirty="0">
                <a:ln>
                  <a:noFill/>
                </a:ln>
                <a:effectLst/>
                <a:uLnTx/>
                <a:uFillTx/>
                <a:latin typeface="Aptos" panose="020B0004020202020204" pitchFamily="34" charset="0"/>
                <a:cs typeface="Calibri"/>
              </a:rPr>
              <a:t>but</a:t>
            </a:r>
            <a:r>
              <a:rPr kumimoji="0" sz="4000" b="0" i="0" u="none" strike="noStrike" kern="0" cap="none" spc="-45" normalizeH="0" baseline="0" noProof="0" dirty="0">
                <a:ln>
                  <a:noFill/>
                </a:ln>
                <a:effectLst/>
                <a:uLnTx/>
                <a:uFillTx/>
                <a:latin typeface="Aptos" panose="020B0004020202020204" pitchFamily="34" charset="0"/>
                <a:cs typeface="Calibri"/>
              </a:rPr>
              <a:t> </a:t>
            </a:r>
            <a:r>
              <a:rPr kumimoji="0" sz="4000" b="0" i="0" u="none" strike="noStrike" kern="0" cap="none" spc="0" normalizeH="0" baseline="0" noProof="0" dirty="0">
                <a:ln>
                  <a:noFill/>
                </a:ln>
                <a:effectLst/>
                <a:uLnTx/>
                <a:uFillTx/>
                <a:latin typeface="Aptos" panose="020B0004020202020204" pitchFamily="34" charset="0"/>
                <a:cs typeface="Calibri"/>
              </a:rPr>
              <a:t>the</a:t>
            </a:r>
            <a:r>
              <a:rPr kumimoji="0" sz="4000" b="0" i="0" u="none" strike="noStrike" kern="0" cap="none" spc="-35" normalizeH="0" baseline="0" noProof="0" dirty="0">
                <a:ln>
                  <a:noFill/>
                </a:ln>
                <a:effectLst/>
                <a:uLnTx/>
                <a:uFillTx/>
                <a:latin typeface="Aptos" panose="020B0004020202020204" pitchFamily="34" charset="0"/>
                <a:cs typeface="Calibri"/>
              </a:rPr>
              <a:t> </a:t>
            </a:r>
            <a:r>
              <a:rPr kumimoji="0" sz="4000" b="0" i="0" u="none" strike="noStrike" kern="0" cap="none" spc="0" normalizeH="0" baseline="0" noProof="0" dirty="0">
                <a:ln>
                  <a:noFill/>
                </a:ln>
                <a:effectLst/>
                <a:uLnTx/>
                <a:uFillTx/>
                <a:latin typeface="Aptos" panose="020B0004020202020204" pitchFamily="34" charset="0"/>
                <a:cs typeface="Calibri"/>
              </a:rPr>
              <a:t>body</a:t>
            </a:r>
            <a:r>
              <a:rPr kumimoji="0" sz="4000" b="0" i="0" u="none" strike="noStrike" kern="0" cap="none" spc="-20" normalizeH="0" baseline="0" noProof="0" dirty="0">
                <a:ln>
                  <a:noFill/>
                </a:ln>
                <a:effectLst/>
                <a:uLnTx/>
                <a:uFillTx/>
                <a:latin typeface="Aptos" panose="020B0004020202020204" pitchFamily="34" charset="0"/>
                <a:cs typeface="Calibri"/>
              </a:rPr>
              <a:t> </a:t>
            </a:r>
            <a:r>
              <a:rPr kumimoji="0" sz="4000" b="0" i="0" u="none" strike="noStrike" kern="0" cap="none" spc="-10" normalizeH="0" baseline="0" noProof="0" dirty="0">
                <a:ln>
                  <a:noFill/>
                </a:ln>
                <a:effectLst/>
                <a:uLnTx/>
                <a:uFillTx/>
                <a:latin typeface="Aptos" panose="020B0004020202020204" pitchFamily="34" charset="0"/>
                <a:cs typeface="Calibri"/>
              </a:rPr>
              <a:t>does!</a:t>
            </a:r>
            <a:endParaRPr kumimoji="0" sz="4000" b="0" i="0" u="none" strike="noStrike" kern="0" cap="none" spc="0" normalizeH="0" baseline="0" noProof="0" dirty="0">
              <a:ln>
                <a:noFill/>
              </a:ln>
              <a:effectLst/>
              <a:uLnTx/>
              <a:uFillTx/>
              <a:latin typeface="Aptos" panose="020B0004020202020204" pitchFamily="34" charset="0"/>
              <a:cs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B73B13-C44E-F7E6-6E49-AFBFC073721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676400" y="0"/>
            <a:ext cx="7999175" cy="6930544"/>
          </a:xfrm>
          <a:prstGeom prst="rect">
            <a:avLst/>
          </a:prstGeom>
        </p:spPr>
      </p:pic>
    </p:spTree>
    <p:extLst>
      <p:ext uri="{BB962C8B-B14F-4D97-AF65-F5344CB8AC3E}">
        <p14:creationId xmlns:p14="http://schemas.microsoft.com/office/powerpoint/2010/main" val="25188370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D11F7E-FFFC-8B83-06D9-B8187B428B63}"/>
              </a:ext>
            </a:extLst>
          </p:cNvPr>
          <p:cNvPicPr>
            <a:picLocks noChangeAspect="1"/>
          </p:cNvPicPr>
          <p:nvPr/>
        </p:nvPicPr>
        <p:blipFill>
          <a:blip r:embed="rId2"/>
          <a:stretch>
            <a:fillRect/>
          </a:stretch>
        </p:blipFill>
        <p:spPr>
          <a:xfrm>
            <a:off x="990600" y="-297943"/>
            <a:ext cx="10058400" cy="7342633"/>
          </a:xfrm>
          <a:prstGeom prst="rect">
            <a:avLst/>
          </a:prstGeom>
        </p:spPr>
      </p:pic>
    </p:spTree>
    <p:extLst>
      <p:ext uri="{BB962C8B-B14F-4D97-AF65-F5344CB8AC3E}">
        <p14:creationId xmlns:p14="http://schemas.microsoft.com/office/powerpoint/2010/main" val="39010565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251F7E-A9B1-E697-2955-8F47AD9F58CB}"/>
              </a:ext>
            </a:extLst>
          </p:cNvPr>
          <p:cNvSpPr txBox="1"/>
          <p:nvPr/>
        </p:nvSpPr>
        <p:spPr>
          <a:xfrm>
            <a:off x="1066800" y="816159"/>
            <a:ext cx="10439400" cy="707886"/>
          </a:xfrm>
          <a:prstGeom prst="rect">
            <a:avLst/>
          </a:prstGeom>
          <a:noFill/>
        </p:spPr>
        <p:txBody>
          <a:bodyPr wrap="square" rtlCol="0">
            <a:spAutoFit/>
          </a:bodyPr>
          <a:lstStyle/>
          <a:p>
            <a:pPr algn="ctr"/>
            <a:r>
              <a:rPr lang="en-US" sz="4000" b="1" dirty="0">
                <a:solidFill>
                  <a:srgbClr val="0070C0"/>
                </a:solidFill>
                <a:latin typeface="Arial" panose="020B0604020202020204" pitchFamily="34" charset="0"/>
                <a:cs typeface="Arial" panose="020B0604020202020204" pitchFamily="34" charset="0"/>
              </a:rPr>
              <a:t>Understanding Trauma and Resilience 101</a:t>
            </a:r>
          </a:p>
        </p:txBody>
      </p:sp>
      <p:pic>
        <p:nvPicPr>
          <p:cNvPr id="9" name="Picture 8" descr="A person walking on a blue triangle&#10;&#10;Description automatically generated">
            <a:extLst>
              <a:ext uri="{FF2B5EF4-FFF2-40B4-BE49-F238E27FC236}">
                <a16:creationId xmlns:a16="http://schemas.microsoft.com/office/drawing/2014/main" id="{3DE97E44-7D0C-4168-B64A-9FABB378D4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7528" y="3792874"/>
            <a:ext cx="9076944" cy="2773680"/>
          </a:xfrm>
          <a:prstGeom prst="rect">
            <a:avLst/>
          </a:prstGeom>
        </p:spPr>
      </p:pic>
      <p:sp>
        <p:nvSpPr>
          <p:cNvPr id="10" name="TextBox 9">
            <a:extLst>
              <a:ext uri="{FF2B5EF4-FFF2-40B4-BE49-F238E27FC236}">
                <a16:creationId xmlns:a16="http://schemas.microsoft.com/office/drawing/2014/main" id="{0D58C4EA-5E5D-4E92-7339-BE37787046A2}"/>
              </a:ext>
            </a:extLst>
          </p:cNvPr>
          <p:cNvSpPr txBox="1"/>
          <p:nvPr/>
        </p:nvSpPr>
        <p:spPr>
          <a:xfrm>
            <a:off x="1066800" y="1750615"/>
            <a:ext cx="10439400"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A Wisdom Sharing Workshop Developed by The Courage to Love in Action Collaborative</a:t>
            </a:r>
          </a:p>
        </p:txBody>
      </p:sp>
      <p:pic>
        <p:nvPicPr>
          <p:cNvPr id="11" name="Picture 10" descr="A group of hands with text&#10;&#10;Description automatically generated">
            <a:extLst>
              <a:ext uri="{FF2B5EF4-FFF2-40B4-BE49-F238E27FC236}">
                <a16:creationId xmlns:a16="http://schemas.microsoft.com/office/drawing/2014/main" id="{853A54D8-2441-9C00-FE67-6A9DC0EB62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8898" y="2320414"/>
            <a:ext cx="2825604" cy="1302771"/>
          </a:xfrm>
          <a:prstGeom prst="rect">
            <a:avLst/>
          </a:prstGeom>
        </p:spPr>
      </p:pic>
    </p:spTree>
    <p:extLst>
      <p:ext uri="{BB962C8B-B14F-4D97-AF65-F5344CB8AC3E}">
        <p14:creationId xmlns:p14="http://schemas.microsoft.com/office/powerpoint/2010/main" val="22218610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43B1612-2F6C-55CD-2D65-8683858C3C52}"/>
              </a:ext>
            </a:extLst>
          </p:cNvPr>
          <p:cNvGrpSpPr/>
          <p:nvPr/>
        </p:nvGrpSpPr>
        <p:grpSpPr>
          <a:xfrm>
            <a:off x="1820069" y="1104105"/>
            <a:ext cx="8551862" cy="5638801"/>
            <a:chOff x="1735138" y="1066800"/>
            <a:chExt cx="8551862" cy="5638801"/>
          </a:xfrm>
        </p:grpSpPr>
        <p:sp>
          <p:nvSpPr>
            <p:cNvPr id="4" name="Rectangle 3">
              <a:extLst>
                <a:ext uri="{FF2B5EF4-FFF2-40B4-BE49-F238E27FC236}">
                  <a16:creationId xmlns:a16="http://schemas.microsoft.com/office/drawing/2014/main" id="{846445F2-A876-A8BA-F7BF-E92476493881}"/>
                </a:ext>
              </a:extLst>
            </p:cNvPr>
            <p:cNvSpPr/>
            <p:nvPr/>
          </p:nvSpPr>
          <p:spPr>
            <a:xfrm>
              <a:off x="1752600" y="2590800"/>
              <a:ext cx="2667000" cy="4038600"/>
            </a:xfrm>
            <a:prstGeom prst="rect">
              <a:avLst/>
            </a:prstGeom>
            <a:solidFill>
              <a:srgbClr val="0070C0"/>
            </a:solidFill>
            <a:ln>
              <a:solidFill>
                <a:schemeClr val="tx1"/>
              </a:solidFill>
            </a:ln>
            <a:effectLst>
              <a:outerShdw blurRad="50800" dist="76200" dir="4560000" algn="ctr" rotWithShape="0">
                <a:schemeClr val="tx1">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t"/>
            <a:lstStyle/>
            <a:p>
              <a:pPr algn="ctr" eaLnBrk="1" hangingPunct="1">
                <a:defRPr/>
              </a:pPr>
              <a:endParaRPr lang="en-US" sz="2400" u="sng" dirty="0"/>
            </a:p>
            <a:p>
              <a:pPr algn="ctr" eaLnBrk="1" hangingPunct="1">
                <a:defRPr/>
              </a:pPr>
              <a:r>
                <a:rPr lang="en-US" sz="2400" u="sng" dirty="0"/>
                <a:t>With </a:t>
              </a:r>
              <a:r>
                <a:rPr lang="en-US" sz="2400" b="1" u="sng" dirty="0"/>
                <a:t>0</a:t>
              </a:r>
              <a:r>
                <a:rPr lang="en-US" sz="2400" u="sng" dirty="0"/>
                <a:t> ACEs</a:t>
              </a:r>
            </a:p>
            <a:p>
              <a:pPr eaLnBrk="1" hangingPunct="1">
                <a:defRPr/>
              </a:pPr>
              <a:endParaRPr lang="en-US" dirty="0"/>
            </a:p>
            <a:p>
              <a:pPr eaLnBrk="1" hangingPunct="1">
                <a:defRPr/>
              </a:pPr>
              <a:r>
                <a:rPr lang="en-US" dirty="0"/>
                <a:t>1 in 16 smokes</a:t>
              </a:r>
            </a:p>
            <a:p>
              <a:pPr eaLnBrk="1" hangingPunct="1">
                <a:defRPr/>
              </a:pPr>
              <a:endParaRPr lang="en-US" dirty="0"/>
            </a:p>
            <a:p>
              <a:pPr eaLnBrk="1" hangingPunct="1">
                <a:defRPr/>
              </a:pPr>
              <a:r>
                <a:rPr lang="en-US" dirty="0"/>
                <a:t>1 in 69 experience alcoholism</a:t>
              </a:r>
            </a:p>
            <a:p>
              <a:pPr eaLnBrk="1" hangingPunct="1">
                <a:defRPr/>
              </a:pPr>
              <a:endParaRPr lang="en-US" dirty="0"/>
            </a:p>
            <a:p>
              <a:pPr eaLnBrk="1" hangingPunct="1">
                <a:defRPr/>
              </a:pPr>
              <a:r>
                <a:rPr lang="en-US" dirty="0"/>
                <a:t>1 in 480 use IV drugs</a:t>
              </a:r>
            </a:p>
            <a:p>
              <a:pPr eaLnBrk="1" hangingPunct="1">
                <a:defRPr/>
              </a:pPr>
              <a:endParaRPr lang="en-US" dirty="0"/>
            </a:p>
            <a:p>
              <a:pPr eaLnBrk="1" hangingPunct="1">
                <a:defRPr/>
              </a:pPr>
              <a:r>
                <a:rPr lang="en-US" dirty="0"/>
                <a:t>1 in 14 has heart disease</a:t>
              </a:r>
            </a:p>
            <a:p>
              <a:pPr eaLnBrk="1" hangingPunct="1">
                <a:defRPr/>
              </a:pPr>
              <a:endParaRPr lang="en-US" dirty="0"/>
            </a:p>
            <a:p>
              <a:pPr eaLnBrk="1" hangingPunct="1">
                <a:defRPr/>
              </a:pPr>
              <a:r>
                <a:rPr lang="en-US" dirty="0"/>
                <a:t>1 in 96 attempts suicide</a:t>
              </a:r>
            </a:p>
            <a:p>
              <a:pPr algn="ctr" eaLnBrk="1" hangingPunct="1">
                <a:defRPr/>
              </a:pPr>
              <a:endParaRPr lang="en-US" dirty="0"/>
            </a:p>
          </p:txBody>
        </p:sp>
        <p:sp>
          <p:nvSpPr>
            <p:cNvPr id="6" name="Rectangle 5">
              <a:extLst>
                <a:ext uri="{FF2B5EF4-FFF2-40B4-BE49-F238E27FC236}">
                  <a16:creationId xmlns:a16="http://schemas.microsoft.com/office/drawing/2014/main" id="{F454AAD2-A8CF-F5D0-4CF2-5AAAFA288E23}"/>
                </a:ext>
              </a:extLst>
            </p:cNvPr>
            <p:cNvSpPr/>
            <p:nvPr/>
          </p:nvSpPr>
          <p:spPr>
            <a:xfrm>
              <a:off x="4648200" y="2667001"/>
              <a:ext cx="2667000" cy="4038600"/>
            </a:xfrm>
            <a:prstGeom prst="rect">
              <a:avLst/>
            </a:prstGeom>
            <a:solidFill>
              <a:srgbClr val="0070C0"/>
            </a:solidFill>
            <a:ln w="6350">
              <a:solidFill>
                <a:schemeClr val="tx1"/>
              </a:solidFill>
            </a:ln>
            <a:effectLst>
              <a:outerShdw blurRad="50800" dist="76200" dir="4560000" algn="ctr" rotWithShape="0">
                <a:schemeClr val="tx1">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t"/>
            <a:lstStyle/>
            <a:p>
              <a:pPr algn="ctr" eaLnBrk="1" hangingPunct="1">
                <a:defRPr/>
              </a:pPr>
              <a:endParaRPr lang="en-US" sz="2400" u="sng" dirty="0"/>
            </a:p>
            <a:p>
              <a:pPr algn="ctr" eaLnBrk="1" hangingPunct="1">
                <a:defRPr/>
              </a:pPr>
              <a:r>
                <a:rPr lang="en-US" sz="2400" u="sng" dirty="0"/>
                <a:t>With 3 ACEs</a:t>
              </a:r>
            </a:p>
            <a:p>
              <a:pPr eaLnBrk="1" hangingPunct="1">
                <a:defRPr/>
              </a:pPr>
              <a:endParaRPr lang="en-US" dirty="0"/>
            </a:p>
            <a:p>
              <a:pPr eaLnBrk="1" hangingPunct="1">
                <a:defRPr/>
              </a:pPr>
              <a:r>
                <a:rPr lang="en-US" dirty="0"/>
                <a:t>1 in 9 smokes</a:t>
              </a:r>
            </a:p>
            <a:p>
              <a:pPr eaLnBrk="1" hangingPunct="1">
                <a:defRPr/>
              </a:pPr>
              <a:endParaRPr lang="en-US" dirty="0"/>
            </a:p>
            <a:p>
              <a:pPr eaLnBrk="1" hangingPunct="1">
                <a:defRPr/>
              </a:pPr>
              <a:r>
                <a:rPr lang="en-US" dirty="0"/>
                <a:t>1 in 9 experience alcoholism</a:t>
              </a:r>
            </a:p>
            <a:p>
              <a:pPr eaLnBrk="1" hangingPunct="1">
                <a:defRPr/>
              </a:pPr>
              <a:endParaRPr lang="en-US" dirty="0"/>
            </a:p>
            <a:p>
              <a:pPr eaLnBrk="1" hangingPunct="1">
                <a:defRPr/>
              </a:pPr>
              <a:r>
                <a:rPr lang="en-US" dirty="0"/>
                <a:t>1 in 43 use IV drugs</a:t>
              </a:r>
            </a:p>
            <a:p>
              <a:pPr eaLnBrk="1" hangingPunct="1">
                <a:defRPr/>
              </a:pPr>
              <a:endParaRPr lang="en-US" dirty="0"/>
            </a:p>
            <a:p>
              <a:pPr eaLnBrk="1" hangingPunct="1">
                <a:defRPr/>
              </a:pPr>
              <a:r>
                <a:rPr lang="en-US" dirty="0"/>
                <a:t>1 in 7 has heart disease</a:t>
              </a:r>
            </a:p>
            <a:p>
              <a:pPr eaLnBrk="1" hangingPunct="1">
                <a:defRPr/>
              </a:pPr>
              <a:endParaRPr lang="en-US" dirty="0"/>
            </a:p>
            <a:p>
              <a:pPr eaLnBrk="1" hangingPunct="1">
                <a:defRPr/>
              </a:pPr>
              <a:r>
                <a:rPr lang="en-US" dirty="0"/>
                <a:t>1 in 10 attempts suicide</a:t>
              </a:r>
            </a:p>
            <a:p>
              <a:pPr algn="ctr" eaLnBrk="1" hangingPunct="1">
                <a:defRPr/>
              </a:pPr>
              <a:endParaRPr lang="en-US" dirty="0"/>
            </a:p>
          </p:txBody>
        </p:sp>
        <p:sp>
          <p:nvSpPr>
            <p:cNvPr id="7" name="Rectangle 6">
              <a:extLst>
                <a:ext uri="{FF2B5EF4-FFF2-40B4-BE49-F238E27FC236}">
                  <a16:creationId xmlns:a16="http://schemas.microsoft.com/office/drawing/2014/main" id="{B671C805-C38D-AC0E-F50E-6548FC6D60A9}"/>
                </a:ext>
              </a:extLst>
            </p:cNvPr>
            <p:cNvSpPr/>
            <p:nvPr/>
          </p:nvSpPr>
          <p:spPr>
            <a:xfrm>
              <a:off x="7620000" y="2590800"/>
              <a:ext cx="2667000" cy="4038600"/>
            </a:xfrm>
            <a:prstGeom prst="rect">
              <a:avLst/>
            </a:prstGeom>
            <a:solidFill>
              <a:srgbClr val="0070C0"/>
            </a:solidFill>
            <a:ln>
              <a:solidFill>
                <a:schemeClr val="tx1"/>
              </a:solidFill>
            </a:ln>
            <a:effectLst>
              <a:outerShdw blurRad="50800" dist="76200" dir="4560000" algn="ctr" rotWithShape="0">
                <a:schemeClr val="tx1">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t"/>
            <a:lstStyle/>
            <a:p>
              <a:pPr algn="ctr" eaLnBrk="1" hangingPunct="1">
                <a:defRPr/>
              </a:pPr>
              <a:endParaRPr lang="en-US" sz="2400" u="sng" dirty="0">
                <a:solidFill>
                  <a:schemeClr val="bg1"/>
                </a:solidFill>
              </a:endParaRPr>
            </a:p>
            <a:p>
              <a:pPr algn="ctr" eaLnBrk="1" hangingPunct="1">
                <a:defRPr/>
              </a:pPr>
              <a:r>
                <a:rPr lang="en-US" sz="2400" u="sng" dirty="0">
                  <a:solidFill>
                    <a:schemeClr val="bg1"/>
                  </a:solidFill>
                </a:rPr>
                <a:t>With 6+ ACEs</a:t>
              </a:r>
            </a:p>
            <a:p>
              <a:pPr eaLnBrk="1" hangingPunct="1">
                <a:defRPr/>
              </a:pPr>
              <a:endParaRPr lang="en-US" dirty="0">
                <a:solidFill>
                  <a:schemeClr val="bg1"/>
                </a:solidFill>
              </a:endParaRPr>
            </a:p>
            <a:p>
              <a:pPr eaLnBrk="1" hangingPunct="1">
                <a:defRPr/>
              </a:pPr>
              <a:r>
                <a:rPr lang="en-US" dirty="0">
                  <a:solidFill>
                    <a:schemeClr val="bg1"/>
                  </a:solidFill>
                </a:rPr>
                <a:t>1 in 6 smokes</a:t>
              </a:r>
            </a:p>
            <a:p>
              <a:pPr eaLnBrk="1" hangingPunct="1">
                <a:defRPr/>
              </a:pPr>
              <a:endParaRPr lang="en-US" dirty="0">
                <a:solidFill>
                  <a:schemeClr val="bg1"/>
                </a:solidFill>
              </a:endParaRPr>
            </a:p>
            <a:p>
              <a:pPr eaLnBrk="1" hangingPunct="1">
                <a:defRPr/>
              </a:pPr>
              <a:r>
                <a:rPr lang="en-US" dirty="0">
                  <a:solidFill>
                    <a:schemeClr val="bg1"/>
                  </a:solidFill>
                </a:rPr>
                <a:t>1 in 6 experience alcoholism</a:t>
              </a:r>
            </a:p>
            <a:p>
              <a:pPr eaLnBrk="1" hangingPunct="1">
                <a:defRPr/>
              </a:pPr>
              <a:endParaRPr lang="en-US" dirty="0">
                <a:solidFill>
                  <a:schemeClr val="bg1"/>
                </a:solidFill>
              </a:endParaRPr>
            </a:p>
            <a:p>
              <a:pPr eaLnBrk="1" hangingPunct="1">
                <a:defRPr/>
              </a:pPr>
              <a:r>
                <a:rPr lang="en-US" dirty="0">
                  <a:solidFill>
                    <a:schemeClr val="bg1"/>
                  </a:solidFill>
                </a:rPr>
                <a:t>1 in 30 use IV drugs</a:t>
              </a:r>
            </a:p>
            <a:p>
              <a:pPr eaLnBrk="1" hangingPunct="1">
                <a:defRPr/>
              </a:pPr>
              <a:endParaRPr lang="en-US" dirty="0">
                <a:solidFill>
                  <a:schemeClr val="bg1"/>
                </a:solidFill>
              </a:endParaRPr>
            </a:p>
            <a:p>
              <a:pPr eaLnBrk="1" hangingPunct="1">
                <a:defRPr/>
              </a:pPr>
              <a:r>
                <a:rPr lang="en-US" dirty="0">
                  <a:solidFill>
                    <a:schemeClr val="bg1"/>
                  </a:solidFill>
                </a:rPr>
                <a:t>1 in 6 has heart disease</a:t>
              </a:r>
            </a:p>
            <a:p>
              <a:pPr eaLnBrk="1" hangingPunct="1">
                <a:defRPr/>
              </a:pPr>
              <a:endParaRPr lang="en-US" dirty="0">
                <a:solidFill>
                  <a:schemeClr val="bg1"/>
                </a:solidFill>
              </a:endParaRPr>
            </a:p>
            <a:p>
              <a:pPr eaLnBrk="1" hangingPunct="1">
                <a:defRPr/>
              </a:pPr>
              <a:r>
                <a:rPr lang="en-US" dirty="0">
                  <a:solidFill>
                    <a:schemeClr val="bg1"/>
                  </a:solidFill>
                </a:rPr>
                <a:t>1 in 5 attempts suicide</a:t>
              </a:r>
            </a:p>
          </p:txBody>
        </p:sp>
        <p:sp>
          <p:nvSpPr>
            <p:cNvPr id="8" name="Rounded Rectangle 7">
              <a:extLst>
                <a:ext uri="{FF2B5EF4-FFF2-40B4-BE49-F238E27FC236}">
                  <a16:creationId xmlns:a16="http://schemas.microsoft.com/office/drawing/2014/main" id="{FB000E4C-C6B7-086B-77FE-7EEF11F1CF74}"/>
                </a:ext>
              </a:extLst>
            </p:cNvPr>
            <p:cNvSpPr/>
            <p:nvPr/>
          </p:nvSpPr>
          <p:spPr>
            <a:xfrm>
              <a:off x="1735138" y="1066800"/>
              <a:ext cx="2667000" cy="1295400"/>
            </a:xfrm>
            <a:prstGeom prst="roundRect">
              <a:avLst/>
            </a:prstGeom>
            <a:solidFill>
              <a:srgbClr val="0070C0"/>
            </a:solidFill>
            <a:ln w="9525">
              <a:solidFill>
                <a:schemeClr val="tx1"/>
              </a:solidFill>
            </a:ln>
            <a:effectLst>
              <a:outerShdw blurRad="50800" dist="76200" dir="4560000" algn="ctr" rotWithShape="0">
                <a:schemeClr val="tx1">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a:t>33%</a:t>
              </a:r>
            </a:p>
            <a:p>
              <a:pPr algn="ctr" eaLnBrk="1" hangingPunct="1">
                <a:defRPr/>
              </a:pPr>
              <a:r>
                <a:rPr lang="en-US" sz="2400" b="1" dirty="0"/>
                <a:t>Report No ACEs</a:t>
              </a:r>
            </a:p>
          </p:txBody>
        </p:sp>
        <p:sp>
          <p:nvSpPr>
            <p:cNvPr id="9" name="Rounded Rectangle 8">
              <a:extLst>
                <a:ext uri="{FF2B5EF4-FFF2-40B4-BE49-F238E27FC236}">
                  <a16:creationId xmlns:a16="http://schemas.microsoft.com/office/drawing/2014/main" id="{D0C4BE75-E8D6-FFE1-C45A-58D9479B3DD9}"/>
                </a:ext>
              </a:extLst>
            </p:cNvPr>
            <p:cNvSpPr/>
            <p:nvPr/>
          </p:nvSpPr>
          <p:spPr>
            <a:xfrm>
              <a:off x="4648200" y="1066800"/>
              <a:ext cx="2667000" cy="1219200"/>
            </a:xfrm>
            <a:prstGeom prst="roundRect">
              <a:avLst/>
            </a:prstGeom>
            <a:solidFill>
              <a:srgbClr val="0070C0"/>
            </a:solidFill>
            <a:ln w="6350">
              <a:solidFill>
                <a:schemeClr val="tx1"/>
              </a:solidFill>
            </a:ln>
            <a:effectLst>
              <a:outerShdw blurRad="50800" dist="76200" dir="4560000" algn="ctr" rotWithShape="0">
                <a:schemeClr val="tx1">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a:t>51%</a:t>
              </a:r>
            </a:p>
            <a:p>
              <a:pPr algn="ctr" eaLnBrk="1" hangingPunct="1">
                <a:defRPr/>
              </a:pPr>
              <a:r>
                <a:rPr lang="en-US" sz="2400" b="1" dirty="0"/>
                <a:t>Report 1-3 ACEs</a:t>
              </a:r>
            </a:p>
          </p:txBody>
        </p:sp>
        <p:sp>
          <p:nvSpPr>
            <p:cNvPr id="10" name="Rounded Rectangle 9">
              <a:extLst>
                <a:ext uri="{FF2B5EF4-FFF2-40B4-BE49-F238E27FC236}">
                  <a16:creationId xmlns:a16="http://schemas.microsoft.com/office/drawing/2014/main" id="{DDAC907F-46C9-9BCE-C8C3-DC7C854F8E12}"/>
                </a:ext>
              </a:extLst>
            </p:cNvPr>
            <p:cNvSpPr/>
            <p:nvPr/>
          </p:nvSpPr>
          <p:spPr>
            <a:xfrm>
              <a:off x="7620000" y="1066800"/>
              <a:ext cx="2667000" cy="1295400"/>
            </a:xfrm>
            <a:prstGeom prst="roundRect">
              <a:avLst/>
            </a:prstGeom>
            <a:solidFill>
              <a:srgbClr val="0070C0"/>
            </a:solidFill>
            <a:ln w="9525">
              <a:solidFill>
                <a:schemeClr val="tx1"/>
              </a:solidFill>
            </a:ln>
            <a:effectLst>
              <a:outerShdw blurRad="50800" dist="76200" dir="4560000" algn="ctr" rotWithShape="0">
                <a:schemeClr val="tx1">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a:t>16%</a:t>
              </a:r>
            </a:p>
            <a:p>
              <a:pPr algn="ctr" eaLnBrk="1" hangingPunct="1">
                <a:defRPr/>
              </a:pPr>
              <a:r>
                <a:rPr lang="en-US" sz="2400" b="1" dirty="0"/>
                <a:t>Report 4-10 ACEs</a:t>
              </a:r>
            </a:p>
          </p:txBody>
        </p:sp>
        <p:sp>
          <p:nvSpPr>
            <p:cNvPr id="20" name="Down Arrow 19">
              <a:extLst>
                <a:ext uri="{FF2B5EF4-FFF2-40B4-BE49-F238E27FC236}">
                  <a16:creationId xmlns:a16="http://schemas.microsoft.com/office/drawing/2014/main" id="{FDAC5266-2EDD-1915-2FF9-2CED8767D180}"/>
                </a:ext>
              </a:extLst>
            </p:cNvPr>
            <p:cNvSpPr/>
            <p:nvPr/>
          </p:nvSpPr>
          <p:spPr>
            <a:xfrm>
              <a:off x="2819400" y="2286000"/>
              <a:ext cx="533400" cy="533400"/>
            </a:xfrm>
            <a:prstGeom prst="downArrow">
              <a:avLst/>
            </a:prstGeom>
            <a:solidFill>
              <a:schemeClr val="accent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Down Arrow 20">
              <a:extLst>
                <a:ext uri="{FF2B5EF4-FFF2-40B4-BE49-F238E27FC236}">
                  <a16:creationId xmlns:a16="http://schemas.microsoft.com/office/drawing/2014/main" id="{B8F3B1E8-EDEA-E81A-EAF3-E92AC7FBCC57}"/>
                </a:ext>
              </a:extLst>
            </p:cNvPr>
            <p:cNvSpPr/>
            <p:nvPr/>
          </p:nvSpPr>
          <p:spPr>
            <a:xfrm>
              <a:off x="5786437" y="2243930"/>
              <a:ext cx="533400" cy="577850"/>
            </a:xfrm>
            <a:prstGeom prst="downArrow">
              <a:avLst>
                <a:gd name="adj1" fmla="val 45869"/>
                <a:gd name="adj2" fmla="val 50000"/>
              </a:avLst>
            </a:prstGeom>
            <a:solidFill>
              <a:schemeClr val="accent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2" name="Down Arrow 21">
              <a:extLst>
                <a:ext uri="{FF2B5EF4-FFF2-40B4-BE49-F238E27FC236}">
                  <a16:creationId xmlns:a16="http://schemas.microsoft.com/office/drawing/2014/main" id="{89FC2C9C-BE5D-A909-C315-BD5D99F327FB}"/>
                </a:ext>
              </a:extLst>
            </p:cNvPr>
            <p:cNvSpPr/>
            <p:nvPr/>
          </p:nvSpPr>
          <p:spPr>
            <a:xfrm>
              <a:off x="8686800" y="2286000"/>
              <a:ext cx="533400" cy="533400"/>
            </a:xfrm>
            <a:prstGeom prst="downArrow">
              <a:avLst/>
            </a:prstGeom>
            <a:solidFill>
              <a:schemeClr val="accent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
        <p:nvSpPr>
          <p:cNvPr id="14347" name="TextBox 12">
            <a:extLst>
              <a:ext uri="{FF2B5EF4-FFF2-40B4-BE49-F238E27FC236}">
                <a16:creationId xmlns:a16="http://schemas.microsoft.com/office/drawing/2014/main" id="{851FC7CF-995A-1429-8A4B-AA8873F07D8A}"/>
              </a:ext>
            </a:extLst>
          </p:cNvPr>
          <p:cNvSpPr txBox="1">
            <a:spLocks noChangeArrowheads="1"/>
          </p:cNvSpPr>
          <p:nvPr/>
        </p:nvSpPr>
        <p:spPr bwMode="auto">
          <a:xfrm>
            <a:off x="228600" y="210343"/>
            <a:ext cx="108378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b="1" dirty="0"/>
              <a:t>	</a:t>
            </a:r>
            <a:r>
              <a:rPr lang="en-US" altLang="en-US" sz="3600" b="1" dirty="0">
                <a:solidFill>
                  <a:srgbClr val="0070C0"/>
                </a:solidFill>
              </a:rPr>
              <a:t>Out of 100 people…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5923A-3ACE-7EC2-387B-71E33C127944}"/>
              </a:ext>
            </a:extLst>
          </p:cNvPr>
          <p:cNvSpPr>
            <a:spLocks noGrp="1"/>
          </p:cNvSpPr>
          <p:nvPr>
            <p:ph type="ctrTitle"/>
          </p:nvPr>
        </p:nvSpPr>
        <p:spPr>
          <a:xfrm>
            <a:off x="1066800" y="2590800"/>
            <a:ext cx="10515600" cy="2387600"/>
          </a:xfrm>
        </p:spPr>
        <p:txBody>
          <a:bodyPr/>
          <a:lstStyle/>
          <a:p>
            <a:r>
              <a:rPr lang="en-US" sz="5400" dirty="0">
                <a:latin typeface="Aptos" panose="020B0004020202020204" pitchFamily="34" charset="0"/>
              </a:rPr>
              <a:t>On average, people with 6 or more ACEs are at risk of dying 20 years earlier than their peers who have not experienced these adversities.</a:t>
            </a:r>
          </a:p>
        </p:txBody>
      </p:sp>
    </p:spTree>
    <p:extLst>
      <p:ext uri="{BB962C8B-B14F-4D97-AF65-F5344CB8AC3E}">
        <p14:creationId xmlns:p14="http://schemas.microsoft.com/office/powerpoint/2010/main" val="21310014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674CE3E-6E5A-450D-AB25-C792DA412EA5}"/>
              </a:ext>
            </a:extLst>
          </p:cNvPr>
          <p:cNvSpPr txBox="1"/>
          <p:nvPr/>
        </p:nvSpPr>
        <p:spPr>
          <a:xfrm>
            <a:off x="317501" y="2008881"/>
            <a:ext cx="3766495" cy="2062103"/>
          </a:xfrm>
          <a:prstGeom prst="rect">
            <a:avLst/>
          </a:prstGeom>
          <a:noFill/>
        </p:spPr>
        <p:txBody>
          <a:bodyPr wrap="square" rtlCol="0">
            <a:spAutoFit/>
          </a:bodyPr>
          <a:lstStyle/>
          <a:p>
            <a:pPr algn="ctr" defTabSz="609585">
              <a:defRPr/>
            </a:pPr>
            <a:r>
              <a:rPr lang="en-US" sz="3200" b="1" dirty="0">
                <a:solidFill>
                  <a:srgbClr val="00314C"/>
                </a:solidFill>
                <a:latin typeface="Arial" panose="020B0604020202020204" pitchFamily="34" charset="0"/>
                <a:cs typeface="Arial" panose="020B0604020202020204" pitchFamily="34" charset="0"/>
              </a:rPr>
              <a:t>Trauma has a significant impact in many parts of our lives. </a:t>
            </a:r>
          </a:p>
        </p:txBody>
      </p:sp>
      <p:grpSp>
        <p:nvGrpSpPr>
          <p:cNvPr id="12" name="Group 11">
            <a:extLst>
              <a:ext uri="{FF2B5EF4-FFF2-40B4-BE49-F238E27FC236}">
                <a16:creationId xmlns:a16="http://schemas.microsoft.com/office/drawing/2014/main" id="{9ED5EF79-58BD-31BA-6F47-02EAC0914577}"/>
              </a:ext>
            </a:extLst>
          </p:cNvPr>
          <p:cNvGrpSpPr/>
          <p:nvPr/>
        </p:nvGrpSpPr>
        <p:grpSpPr>
          <a:xfrm>
            <a:off x="4343400" y="233171"/>
            <a:ext cx="6544408" cy="6391657"/>
            <a:chOff x="2904392" y="228600"/>
            <a:chExt cx="6544408" cy="6391657"/>
          </a:xfrm>
        </p:grpSpPr>
        <p:pic>
          <p:nvPicPr>
            <p:cNvPr id="11" name="Picture 10" descr="A family cooking together in the kitchen&#10;&#10;Description automatically generated">
              <a:extLst>
                <a:ext uri="{FF2B5EF4-FFF2-40B4-BE49-F238E27FC236}">
                  <a16:creationId xmlns:a16="http://schemas.microsoft.com/office/drawing/2014/main" id="{C97DC0DB-0667-EFFE-7207-D3B8C742B3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4392" y="4537087"/>
              <a:ext cx="3014719" cy="2083170"/>
            </a:xfrm>
            <a:prstGeom prst="rect">
              <a:avLst/>
            </a:prstGeom>
            <a:effectLst>
              <a:softEdge rad="50800"/>
            </a:effectLst>
          </p:spPr>
        </p:pic>
        <p:pic>
          <p:nvPicPr>
            <p:cNvPr id="5" name="Picture 4">
              <a:extLst>
                <a:ext uri="{FF2B5EF4-FFF2-40B4-BE49-F238E27FC236}">
                  <a16:creationId xmlns:a16="http://schemas.microsoft.com/office/drawing/2014/main" id="{6B7CDA7E-6164-4769-ADC9-B64EC9E46D79}"/>
                </a:ext>
              </a:extLst>
            </p:cNvPr>
            <p:cNvPicPr>
              <a:picLocks noChangeAspect="1"/>
            </p:cNvPicPr>
            <p:nvPr/>
          </p:nvPicPr>
          <p:blipFill>
            <a:blip r:embed="rId4"/>
            <a:stretch>
              <a:fillRect/>
            </a:stretch>
          </p:blipFill>
          <p:spPr>
            <a:xfrm>
              <a:off x="2904392" y="228600"/>
              <a:ext cx="6544408" cy="4308487"/>
            </a:xfrm>
            <a:prstGeom prst="rect">
              <a:avLst/>
            </a:prstGeom>
          </p:spPr>
        </p:pic>
        <p:pic>
          <p:nvPicPr>
            <p:cNvPr id="8" name="Picture 7" descr="A street with buildings on the side&#10;&#10;Description automatically generated">
              <a:extLst>
                <a:ext uri="{FF2B5EF4-FFF2-40B4-BE49-F238E27FC236}">
                  <a16:creationId xmlns:a16="http://schemas.microsoft.com/office/drawing/2014/main" id="{26306F38-2370-898B-FE05-640B47551D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1467" y="4551678"/>
              <a:ext cx="3131277" cy="2068579"/>
            </a:xfrm>
            <a:prstGeom prst="rect">
              <a:avLst/>
            </a:prstGeom>
            <a:effectLst>
              <a:softEdge rad="88900"/>
            </a:effectLst>
          </p:spPr>
        </p:pic>
        <p:sp>
          <p:nvSpPr>
            <p:cNvPr id="4" name="TextBox 3">
              <a:extLst>
                <a:ext uri="{FF2B5EF4-FFF2-40B4-BE49-F238E27FC236}">
                  <a16:creationId xmlns:a16="http://schemas.microsoft.com/office/drawing/2014/main" id="{A661C3C6-B6ED-1135-C944-3DC51F773CEE}"/>
                </a:ext>
              </a:extLst>
            </p:cNvPr>
            <p:cNvSpPr txBox="1"/>
            <p:nvPr/>
          </p:nvSpPr>
          <p:spPr>
            <a:xfrm>
              <a:off x="7658911" y="4671722"/>
              <a:ext cx="1752600" cy="400110"/>
            </a:xfrm>
            <a:prstGeom prst="rect">
              <a:avLst/>
            </a:prstGeom>
            <a:noFill/>
          </p:spPr>
          <p:txBody>
            <a:bodyPr wrap="square" rtlCol="0">
              <a:spAutoFit/>
            </a:bodyPr>
            <a:lstStyle/>
            <a:p>
              <a:r>
                <a:rPr lang="en-US" sz="2000" b="1" dirty="0">
                  <a:solidFill>
                    <a:schemeClr val="bg1"/>
                  </a:solidFill>
                  <a:latin typeface="Arial" panose="020B0604020202020204" pitchFamily="34" charset="0"/>
                  <a:cs typeface="Arial" panose="020B0604020202020204" pitchFamily="34" charset="0"/>
                </a:rPr>
                <a:t>Community</a:t>
              </a:r>
            </a:p>
          </p:txBody>
        </p:sp>
        <p:sp>
          <p:nvSpPr>
            <p:cNvPr id="9" name="TextBox 8">
              <a:extLst>
                <a:ext uri="{FF2B5EF4-FFF2-40B4-BE49-F238E27FC236}">
                  <a16:creationId xmlns:a16="http://schemas.microsoft.com/office/drawing/2014/main" id="{F6F925B7-9981-D17A-9BA7-7053E6DD19E6}"/>
                </a:ext>
              </a:extLst>
            </p:cNvPr>
            <p:cNvSpPr txBox="1"/>
            <p:nvPr/>
          </p:nvSpPr>
          <p:spPr>
            <a:xfrm>
              <a:off x="4425915" y="4551678"/>
              <a:ext cx="1752600" cy="400110"/>
            </a:xfrm>
            <a:prstGeom prst="rect">
              <a:avLst/>
            </a:prstGeom>
            <a:noFill/>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Family</a:t>
              </a:r>
            </a:p>
          </p:txBody>
        </p:sp>
      </p:grpSp>
    </p:spTree>
    <p:extLst>
      <p:ext uri="{BB962C8B-B14F-4D97-AF65-F5344CB8AC3E}">
        <p14:creationId xmlns:p14="http://schemas.microsoft.com/office/powerpoint/2010/main" val="37006572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767EBE3-BE8B-41FD-AFAB-EDEEBC5137D8}"/>
              </a:ext>
            </a:extLst>
          </p:cNvPr>
          <p:cNvSpPr txBox="1">
            <a:spLocks/>
          </p:cNvSpPr>
          <p:nvPr/>
        </p:nvSpPr>
        <p:spPr>
          <a:xfrm>
            <a:off x="2615025" y="703784"/>
            <a:ext cx="7748175" cy="982133"/>
          </a:xfr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en-US" sz="6400" b="1" dirty="0">
                <a:solidFill>
                  <a:srgbClr val="0070C0"/>
                </a:solidFill>
                <a:latin typeface="Arial" panose="020B0604020202020204" pitchFamily="34" charset="0"/>
                <a:cs typeface="Arial" panose="020B0604020202020204" pitchFamily="34" charset="0"/>
              </a:rPr>
              <a:t>How does it work?</a:t>
            </a:r>
          </a:p>
        </p:txBody>
      </p:sp>
      <p:sp>
        <p:nvSpPr>
          <p:cNvPr id="6" name="Subtitle 2">
            <a:extLst>
              <a:ext uri="{FF2B5EF4-FFF2-40B4-BE49-F238E27FC236}">
                <a16:creationId xmlns:a16="http://schemas.microsoft.com/office/drawing/2014/main" id="{4C6C937A-A1F5-4506-A3F4-2AB162298166}"/>
              </a:ext>
            </a:extLst>
          </p:cNvPr>
          <p:cNvSpPr txBox="1">
            <a:spLocks/>
          </p:cNvSpPr>
          <p:nvPr/>
        </p:nvSpPr>
        <p:spPr bwMode="auto">
          <a:xfrm>
            <a:off x="838200" y="1614984"/>
            <a:ext cx="2810933" cy="696383"/>
          </a:xfrm>
        </p:spPr>
        <p:txBody>
          <a:bodyPr wrap="square" numCol="1" anchor="t" anchorCtr="0" compatLnSpc="1">
            <a:prstTxWarp prst="textNoShape">
              <a:avLst/>
            </a:prstTxWarp>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en-US" sz="4267" b="1" dirty="0">
                <a:solidFill>
                  <a:schemeClr val="tx2">
                    <a:lumMod val="90000"/>
                    <a:lumOff val="10000"/>
                  </a:schemeClr>
                </a:solidFill>
                <a:latin typeface="Aptos" panose="020B0004020202020204" pitchFamily="34" charset="0"/>
              </a:rPr>
              <a:t>Brain</a:t>
            </a:r>
          </a:p>
        </p:txBody>
      </p:sp>
      <p:pic>
        <p:nvPicPr>
          <p:cNvPr id="7" name="Picture 2" descr="The role of genes in MS | MS International Federation">
            <a:extLst>
              <a:ext uri="{FF2B5EF4-FFF2-40B4-BE49-F238E27FC236}">
                <a16:creationId xmlns:a16="http://schemas.microsoft.com/office/drawing/2014/main" id="{056C796B-ABCA-4E0E-8E39-9AD0E558FB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5813" y="3873558"/>
            <a:ext cx="3937000" cy="20701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Explainer: What is a hormone? | Science News for Students">
            <a:extLst>
              <a:ext uri="{FF2B5EF4-FFF2-40B4-BE49-F238E27FC236}">
                <a16:creationId xmlns:a16="http://schemas.microsoft.com/office/drawing/2014/main" id="{E5789A94-4E7C-449F-A26A-3792608CCA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1025" y="3556849"/>
            <a:ext cx="3937000" cy="21058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uman Brain: Facts, Functions &amp; Anatomy | Live Science">
            <a:extLst>
              <a:ext uri="{FF2B5EF4-FFF2-40B4-BE49-F238E27FC236}">
                <a16:creationId xmlns:a16="http://schemas.microsoft.com/office/drawing/2014/main" id="{FE5E3F3B-A350-43D2-9C08-3B8E7371E2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871" y="2438400"/>
            <a:ext cx="3653367" cy="2888037"/>
          </a:xfrm>
          <a:prstGeom prst="rect">
            <a:avLst/>
          </a:prstGeom>
          <a:noFill/>
          <a:extLst>
            <a:ext uri="{909E8E84-426E-40DD-AFC4-6F175D3DCCD1}">
              <a14:hiddenFill xmlns:a14="http://schemas.microsoft.com/office/drawing/2010/main">
                <a:solidFill>
                  <a:srgbClr val="FFFFFF"/>
                </a:solidFill>
              </a14:hiddenFill>
            </a:ext>
          </a:extLst>
        </p:spPr>
      </p:pic>
      <p:sp>
        <p:nvSpPr>
          <p:cNvPr id="10" name="Subtitle 2">
            <a:extLst>
              <a:ext uri="{FF2B5EF4-FFF2-40B4-BE49-F238E27FC236}">
                <a16:creationId xmlns:a16="http://schemas.microsoft.com/office/drawing/2014/main" id="{7B5999D1-521A-4961-88E4-1A86741F9A87}"/>
              </a:ext>
            </a:extLst>
          </p:cNvPr>
          <p:cNvSpPr txBox="1">
            <a:spLocks/>
          </p:cNvSpPr>
          <p:nvPr/>
        </p:nvSpPr>
        <p:spPr bwMode="auto">
          <a:xfrm>
            <a:off x="8229600" y="3220649"/>
            <a:ext cx="2811875" cy="697211"/>
          </a:xfrm>
        </p:spPr>
        <p:txBody>
          <a:bodyPr wrap="square" numCol="1" anchor="t" anchorCtr="0" compatLnSpc="1">
            <a:prstTxWarp prst="textNoShape">
              <a:avLst/>
            </a:prstTxWarp>
          </a:bodyPr>
          <a:lstStyle>
            <a:lvl1pPr marL="0" indent="0" algn="ctr" defTabSz="685800" rtl="0" eaLnBrk="1" latinLnBrk="0" hangingPunct="1">
              <a:lnSpc>
                <a:spcPct val="90000"/>
              </a:lnSpc>
              <a:spcBef>
                <a:spcPts val="750"/>
              </a:spcBef>
              <a:buFont typeface="Arial" panose="020B0604020202020204" pitchFamily="34" charset="0"/>
              <a:buNone/>
              <a:defRPr sz="1350" kern="1200">
                <a:solidFill>
                  <a:schemeClr val="tx1"/>
                </a:solidFill>
                <a:latin typeface="+mn-lt"/>
                <a:ea typeface="+mn-ea"/>
                <a:cs typeface="+mn-cs"/>
              </a:defRPr>
            </a:lvl1pPr>
            <a:lvl2pPr marL="257175" indent="0" algn="ctr" defTabSz="685800" rtl="0" eaLnBrk="1" latinLnBrk="0" hangingPunct="1">
              <a:lnSpc>
                <a:spcPct val="90000"/>
              </a:lnSpc>
              <a:spcBef>
                <a:spcPts val="375"/>
              </a:spcBef>
              <a:buFont typeface="Arial" panose="020B0604020202020204" pitchFamily="34" charset="0"/>
              <a:buNone/>
              <a:defRPr sz="1125" kern="1200">
                <a:solidFill>
                  <a:schemeClr val="tx1"/>
                </a:solidFill>
                <a:latin typeface="+mn-lt"/>
                <a:ea typeface="+mn-ea"/>
                <a:cs typeface="+mn-cs"/>
              </a:defRPr>
            </a:lvl2pPr>
            <a:lvl3pPr marL="514350" indent="0" algn="ctr" defTabSz="685800" rtl="0" eaLnBrk="1" latinLnBrk="0" hangingPunct="1">
              <a:lnSpc>
                <a:spcPct val="90000"/>
              </a:lnSpc>
              <a:spcBef>
                <a:spcPts val="375"/>
              </a:spcBef>
              <a:buFont typeface="Arial" panose="020B0604020202020204" pitchFamily="34" charset="0"/>
              <a:buNone/>
              <a:defRPr sz="1013" kern="1200">
                <a:solidFill>
                  <a:schemeClr val="tx1"/>
                </a:solidFill>
                <a:latin typeface="+mn-lt"/>
                <a:ea typeface="+mn-ea"/>
                <a:cs typeface="+mn-cs"/>
              </a:defRPr>
            </a:lvl3pPr>
            <a:lvl4pPr marL="771525" indent="0" algn="ctr"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4pPr>
            <a:lvl5pPr marL="1028700" indent="0" algn="ctr"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5pPr>
            <a:lvl6pPr marL="1285875" indent="0" algn="ctr"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6pPr>
            <a:lvl7pPr marL="1543050" indent="0" algn="ctr"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7pPr>
            <a:lvl8pPr marL="1800225" indent="0" algn="ctr"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8pPr>
            <a:lvl9pPr marL="2057400" indent="0" algn="ctr"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9pPr>
          </a:lstStyle>
          <a:p>
            <a:pPr algn="l" defTabSz="914377">
              <a:spcBef>
                <a:spcPts val="1000"/>
              </a:spcBef>
              <a:defRPr/>
            </a:pPr>
            <a:r>
              <a:rPr lang="en-US" altLang="en-US" sz="4267" b="1" dirty="0">
                <a:solidFill>
                  <a:srgbClr val="00304B">
                    <a:lumMod val="90000"/>
                    <a:lumOff val="10000"/>
                  </a:srgbClr>
                </a:solidFill>
                <a:latin typeface="Aptos" panose="020B0004020202020204" pitchFamily="34" charset="0"/>
              </a:rPr>
              <a:t>Genes</a:t>
            </a:r>
          </a:p>
        </p:txBody>
      </p:sp>
      <p:sp>
        <p:nvSpPr>
          <p:cNvPr id="11" name="Subtitle 2">
            <a:extLst>
              <a:ext uri="{FF2B5EF4-FFF2-40B4-BE49-F238E27FC236}">
                <a16:creationId xmlns:a16="http://schemas.microsoft.com/office/drawing/2014/main" id="{3EA37143-108F-49FF-841F-77E55790BC04}"/>
              </a:ext>
            </a:extLst>
          </p:cNvPr>
          <p:cNvSpPr txBox="1">
            <a:spLocks/>
          </p:cNvSpPr>
          <p:nvPr/>
        </p:nvSpPr>
        <p:spPr bwMode="auto">
          <a:xfrm>
            <a:off x="4406261" y="2859638"/>
            <a:ext cx="2811875" cy="697211"/>
          </a:xfrm>
        </p:spPr>
        <p:txBody>
          <a:bodyPr wrap="square" numCol="1" anchor="t" anchorCtr="0" compatLnSpc="1">
            <a:prstTxWarp prst="textNoShape">
              <a:avLst/>
            </a:prstTxWarp>
          </a:bodyPr>
          <a:lstStyle>
            <a:lvl1pPr marL="0" indent="0" algn="ctr" defTabSz="685800" rtl="0" eaLnBrk="1" latinLnBrk="0" hangingPunct="1">
              <a:lnSpc>
                <a:spcPct val="90000"/>
              </a:lnSpc>
              <a:spcBef>
                <a:spcPts val="750"/>
              </a:spcBef>
              <a:buFont typeface="Arial" panose="020B0604020202020204" pitchFamily="34" charset="0"/>
              <a:buNone/>
              <a:defRPr sz="1350" kern="1200">
                <a:solidFill>
                  <a:schemeClr val="tx1"/>
                </a:solidFill>
                <a:latin typeface="+mn-lt"/>
                <a:ea typeface="+mn-ea"/>
                <a:cs typeface="+mn-cs"/>
              </a:defRPr>
            </a:lvl1pPr>
            <a:lvl2pPr marL="257175" indent="0" algn="ctr" defTabSz="685800" rtl="0" eaLnBrk="1" latinLnBrk="0" hangingPunct="1">
              <a:lnSpc>
                <a:spcPct val="90000"/>
              </a:lnSpc>
              <a:spcBef>
                <a:spcPts val="375"/>
              </a:spcBef>
              <a:buFont typeface="Arial" panose="020B0604020202020204" pitchFamily="34" charset="0"/>
              <a:buNone/>
              <a:defRPr sz="1125" kern="1200">
                <a:solidFill>
                  <a:schemeClr val="tx1"/>
                </a:solidFill>
                <a:latin typeface="+mn-lt"/>
                <a:ea typeface="+mn-ea"/>
                <a:cs typeface="+mn-cs"/>
              </a:defRPr>
            </a:lvl2pPr>
            <a:lvl3pPr marL="514350" indent="0" algn="ctr" defTabSz="685800" rtl="0" eaLnBrk="1" latinLnBrk="0" hangingPunct="1">
              <a:lnSpc>
                <a:spcPct val="90000"/>
              </a:lnSpc>
              <a:spcBef>
                <a:spcPts val="375"/>
              </a:spcBef>
              <a:buFont typeface="Arial" panose="020B0604020202020204" pitchFamily="34" charset="0"/>
              <a:buNone/>
              <a:defRPr sz="1013" kern="1200">
                <a:solidFill>
                  <a:schemeClr val="tx1"/>
                </a:solidFill>
                <a:latin typeface="+mn-lt"/>
                <a:ea typeface="+mn-ea"/>
                <a:cs typeface="+mn-cs"/>
              </a:defRPr>
            </a:lvl3pPr>
            <a:lvl4pPr marL="771525" indent="0" algn="ctr"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4pPr>
            <a:lvl5pPr marL="1028700" indent="0" algn="ctr"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5pPr>
            <a:lvl6pPr marL="1285875" indent="0" algn="ctr"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6pPr>
            <a:lvl7pPr marL="1543050" indent="0" algn="ctr"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7pPr>
            <a:lvl8pPr marL="1800225" indent="0" algn="ctr"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8pPr>
            <a:lvl9pPr marL="2057400" indent="0" algn="ctr"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9pPr>
          </a:lstStyle>
          <a:p>
            <a:pPr algn="l" defTabSz="914377">
              <a:spcBef>
                <a:spcPts val="1000"/>
              </a:spcBef>
              <a:defRPr/>
            </a:pPr>
            <a:r>
              <a:rPr lang="en-US" altLang="en-US" sz="4267" b="1" dirty="0">
                <a:solidFill>
                  <a:srgbClr val="00304B">
                    <a:lumMod val="90000"/>
                    <a:lumOff val="10000"/>
                  </a:srgbClr>
                </a:solidFill>
                <a:latin typeface="Aptos" panose="020B0004020202020204" pitchFamily="34" charset="0"/>
              </a:rPr>
              <a:t>Hormones</a:t>
            </a:r>
          </a:p>
        </p:txBody>
      </p:sp>
    </p:spTree>
    <p:extLst>
      <p:ext uri="{BB962C8B-B14F-4D97-AF65-F5344CB8AC3E}">
        <p14:creationId xmlns:p14="http://schemas.microsoft.com/office/powerpoint/2010/main" val="23037344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the brain&#10;&#10;Description automatically generated">
            <a:extLst>
              <a:ext uri="{FF2B5EF4-FFF2-40B4-BE49-F238E27FC236}">
                <a16:creationId xmlns:a16="http://schemas.microsoft.com/office/drawing/2014/main" id="{BE002FFC-B7CD-B2F6-2723-62A426EC95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1240825"/>
            <a:ext cx="7075924" cy="5617175"/>
          </a:xfrm>
          <a:prstGeom prst="rect">
            <a:avLst/>
          </a:prstGeom>
        </p:spPr>
      </p:pic>
      <p:sp>
        <p:nvSpPr>
          <p:cNvPr id="10" name="Title 9">
            <a:extLst>
              <a:ext uri="{FF2B5EF4-FFF2-40B4-BE49-F238E27FC236}">
                <a16:creationId xmlns:a16="http://schemas.microsoft.com/office/drawing/2014/main" id="{C960DD6B-513A-BA50-8B4F-EBF733CA0CDD}"/>
              </a:ext>
            </a:extLst>
          </p:cNvPr>
          <p:cNvSpPr>
            <a:spLocks noGrp="1"/>
          </p:cNvSpPr>
          <p:nvPr>
            <p:ph type="title" idx="4294967295"/>
          </p:nvPr>
        </p:nvSpPr>
        <p:spPr>
          <a:xfrm>
            <a:off x="897156" y="367368"/>
            <a:ext cx="10768012" cy="628330"/>
          </a:xfrm>
          <a:prstGeom prst="rect">
            <a:avLst/>
          </a:prstGeom>
        </p:spPr>
        <p:txBody>
          <a:bodyPr/>
          <a:lstStyle/>
          <a:p>
            <a:pPr algn="ctr"/>
            <a:r>
              <a:rPr lang="en-US" sz="4800" b="1" dirty="0">
                <a:solidFill>
                  <a:srgbClr val="0070C0"/>
                </a:solidFill>
                <a:latin typeface="Arial" panose="020B0604020202020204" pitchFamily="34" charset="0"/>
                <a:cs typeface="Arial" panose="020B0604020202020204" pitchFamily="34" charset="0"/>
              </a:rPr>
              <a:t>Neurobiology—</a:t>
            </a:r>
            <a:r>
              <a:rPr lang="en-US" sz="4800" b="1" i="1" dirty="0">
                <a:solidFill>
                  <a:srgbClr val="0070C0"/>
                </a:solidFill>
                <a:latin typeface="Arial" panose="020B0604020202020204" pitchFamily="34" charset="0"/>
                <a:cs typeface="Arial" panose="020B0604020202020204" pitchFamily="34" charset="0"/>
              </a:rPr>
              <a:t>How Our Brains </a:t>
            </a:r>
            <a:br>
              <a:rPr lang="en-US" sz="4800" b="1" i="1" dirty="0">
                <a:solidFill>
                  <a:srgbClr val="0070C0"/>
                </a:solidFill>
                <a:latin typeface="Arial" panose="020B0604020202020204" pitchFamily="34" charset="0"/>
                <a:cs typeface="Arial" panose="020B0604020202020204" pitchFamily="34" charset="0"/>
              </a:rPr>
            </a:br>
            <a:r>
              <a:rPr lang="en-US" sz="4800" b="1" i="1" dirty="0">
                <a:solidFill>
                  <a:srgbClr val="0070C0"/>
                </a:solidFill>
                <a:latin typeface="Arial" panose="020B0604020202020204" pitchFamily="34" charset="0"/>
                <a:cs typeface="Arial" panose="020B0604020202020204" pitchFamily="34" charset="0"/>
              </a:rPr>
              <a:t>are Set Up</a:t>
            </a:r>
          </a:p>
        </p:txBody>
      </p:sp>
    </p:spTree>
    <p:extLst>
      <p:ext uri="{BB962C8B-B14F-4D97-AF65-F5344CB8AC3E}">
        <p14:creationId xmlns:p14="http://schemas.microsoft.com/office/powerpoint/2010/main" val="35059686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A1B2C2-4303-4276-B4CE-1185BA00329E}"/>
              </a:ext>
            </a:extLst>
          </p:cNvPr>
          <p:cNvPicPr>
            <a:picLocks noChangeAspect="1"/>
          </p:cNvPicPr>
          <p:nvPr/>
        </p:nvPicPr>
        <p:blipFill rotWithShape="1">
          <a:blip r:embed="rId2"/>
          <a:srcRect l="45868" t="22856" r="21643" b="21514"/>
          <a:stretch/>
        </p:blipFill>
        <p:spPr>
          <a:xfrm>
            <a:off x="3505200" y="76200"/>
            <a:ext cx="8153400" cy="6932439"/>
          </a:xfrm>
          <a:prstGeom prst="rect">
            <a:avLst/>
          </a:prstGeom>
        </p:spPr>
      </p:pic>
      <p:sp>
        <p:nvSpPr>
          <p:cNvPr id="2" name="TextBox 1">
            <a:extLst>
              <a:ext uri="{FF2B5EF4-FFF2-40B4-BE49-F238E27FC236}">
                <a16:creationId xmlns:a16="http://schemas.microsoft.com/office/drawing/2014/main" id="{6E1A0E55-DA1D-7F4F-6A5A-C91A03F554DE}"/>
              </a:ext>
            </a:extLst>
          </p:cNvPr>
          <p:cNvSpPr txBox="1"/>
          <p:nvPr/>
        </p:nvSpPr>
        <p:spPr>
          <a:xfrm>
            <a:off x="533400" y="2401163"/>
            <a:ext cx="2743200" cy="1754326"/>
          </a:xfrm>
          <a:prstGeom prst="rect">
            <a:avLst/>
          </a:prstGeom>
          <a:noFill/>
        </p:spPr>
        <p:txBody>
          <a:bodyPr wrap="square" rtlCol="0">
            <a:spAutoFit/>
          </a:bodyPr>
          <a:lstStyle/>
          <a:p>
            <a:pPr algn="ctr"/>
            <a:r>
              <a:rPr lang="en-US" sz="3600" b="1" dirty="0">
                <a:latin typeface="Arial" panose="020B0604020202020204" pitchFamily="34" charset="0"/>
                <a:cs typeface="Arial" panose="020B0604020202020204" pitchFamily="34" charset="0"/>
              </a:rPr>
              <a:t>The Hand Model of the Brain</a:t>
            </a:r>
          </a:p>
        </p:txBody>
      </p:sp>
      <p:sp>
        <p:nvSpPr>
          <p:cNvPr id="4" name="TextBox 3">
            <a:extLst>
              <a:ext uri="{FF2B5EF4-FFF2-40B4-BE49-F238E27FC236}">
                <a16:creationId xmlns:a16="http://schemas.microsoft.com/office/drawing/2014/main" id="{97A985A1-EA2F-821C-DA79-9717150406D7}"/>
              </a:ext>
            </a:extLst>
          </p:cNvPr>
          <p:cNvSpPr txBox="1"/>
          <p:nvPr/>
        </p:nvSpPr>
        <p:spPr>
          <a:xfrm>
            <a:off x="152400" y="6324600"/>
            <a:ext cx="1447800" cy="369332"/>
          </a:xfrm>
          <a:prstGeom prst="rect">
            <a:avLst/>
          </a:prstGeom>
          <a:noFill/>
        </p:spPr>
        <p:txBody>
          <a:bodyPr wrap="square" rtlCol="0">
            <a:spAutoFit/>
          </a:bodyPr>
          <a:lstStyle/>
          <a:p>
            <a:r>
              <a:rPr lang="en-US" dirty="0"/>
              <a:t>Dan Siegel</a:t>
            </a:r>
          </a:p>
        </p:txBody>
      </p:sp>
    </p:spTree>
    <p:extLst>
      <p:ext uri="{BB962C8B-B14F-4D97-AF65-F5344CB8AC3E}">
        <p14:creationId xmlns:p14="http://schemas.microsoft.com/office/powerpoint/2010/main" val="42567270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3C21A17-3A93-3C89-5642-DC2F13C953BA}"/>
              </a:ext>
            </a:extLst>
          </p:cNvPr>
          <p:cNvGrpSpPr/>
          <p:nvPr/>
        </p:nvGrpSpPr>
        <p:grpSpPr>
          <a:xfrm>
            <a:off x="1104900" y="-172433"/>
            <a:ext cx="9982200" cy="7202865"/>
            <a:chOff x="838200" y="-533400"/>
            <a:chExt cx="9982200" cy="7202865"/>
          </a:xfrm>
        </p:grpSpPr>
        <p:pic>
          <p:nvPicPr>
            <p:cNvPr id="1026" name="Picture 2">
              <a:extLst>
                <a:ext uri="{FF2B5EF4-FFF2-40B4-BE49-F238E27FC236}">
                  <a16:creationId xmlns:a16="http://schemas.microsoft.com/office/drawing/2014/main" id="{81143BE2-CA67-CA82-9037-EC156506E2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356" t="17667" r="63850" b="38432"/>
            <a:stretch/>
          </p:blipFill>
          <p:spPr bwMode="auto">
            <a:xfrm>
              <a:off x="838200" y="-533400"/>
              <a:ext cx="9753600" cy="7202865"/>
            </a:xfrm>
            <a:prstGeom prst="rect">
              <a:avLst/>
            </a:prstGeom>
            <a:solidFill>
              <a:srgbClr val="5B9BD5"/>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 name="Oval 9">
              <a:extLst>
                <a:ext uri="{FF2B5EF4-FFF2-40B4-BE49-F238E27FC236}">
                  <a16:creationId xmlns:a16="http://schemas.microsoft.com/office/drawing/2014/main" id="{C080522B-6673-A71C-F162-D1BA65AA13CF}"/>
                </a:ext>
              </a:extLst>
            </p:cNvPr>
            <p:cNvSpPr/>
            <p:nvPr/>
          </p:nvSpPr>
          <p:spPr>
            <a:xfrm>
              <a:off x="8229600" y="609600"/>
              <a:ext cx="2590800" cy="228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294362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nger | Inside Out Wiki | Fandom">
            <a:extLst>
              <a:ext uri="{FF2B5EF4-FFF2-40B4-BE49-F238E27FC236}">
                <a16:creationId xmlns:a16="http://schemas.microsoft.com/office/drawing/2014/main" id="{FC687850-3C10-B053-E8EC-C34A8C9A30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9434" y="0"/>
            <a:ext cx="771313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4277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artoon character wearing a tie&#10;&#10;Description automatically generated">
            <a:extLst>
              <a:ext uri="{FF2B5EF4-FFF2-40B4-BE49-F238E27FC236}">
                <a16:creationId xmlns:a16="http://schemas.microsoft.com/office/drawing/2014/main" id="{0880977B-4716-C569-FC6F-26A4566A951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10098" y="-51142"/>
            <a:ext cx="12412195" cy="6901181"/>
          </a:xfrm>
          <a:prstGeom prst="rect">
            <a:avLst/>
          </a:prstGeom>
        </p:spPr>
      </p:pic>
    </p:spTree>
    <p:extLst>
      <p:ext uri="{BB962C8B-B14F-4D97-AF65-F5344CB8AC3E}">
        <p14:creationId xmlns:p14="http://schemas.microsoft.com/office/powerpoint/2010/main" val="39354968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 edit of Fear I made : r/insideout">
            <a:extLst>
              <a:ext uri="{FF2B5EF4-FFF2-40B4-BE49-F238E27FC236}">
                <a16:creationId xmlns:a16="http://schemas.microsoft.com/office/drawing/2014/main" id="{941F67D2-BEF1-FEAD-E0A7-27830C3796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8458" y="7775"/>
            <a:ext cx="2957741" cy="6661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83845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39061E-F0A1-1D67-8C90-8188C982FA1C}"/>
              </a:ext>
            </a:extLst>
          </p:cNvPr>
          <p:cNvSpPr txBox="1"/>
          <p:nvPr/>
        </p:nvSpPr>
        <p:spPr>
          <a:xfrm>
            <a:off x="228600" y="3048000"/>
            <a:ext cx="4031808" cy="2362200"/>
          </a:xfrm>
          <a:prstGeom prst="rect">
            <a:avLst/>
          </a:prstGeom>
        </p:spPr>
        <p:txBody>
          <a:bodyPr vert="horz" lIns="91440" tIns="45720" rIns="91440" bIns="45720" rtlCol="0" anchor="ctr">
            <a:normAutofit/>
          </a:bodyPr>
          <a:lstStyle/>
          <a:p>
            <a:pPr marL="0" marR="0" lvl="0" indent="0" algn="ctr" defTabSz="914400" eaLnBrk="1" fontAlgn="auto" latinLnBrk="0" hangingPunct="1">
              <a:lnSpc>
                <a:spcPct val="90000"/>
              </a:lnSpc>
              <a:spcBef>
                <a:spcPct val="0"/>
              </a:spcBef>
              <a:spcAft>
                <a:spcPts val="600"/>
              </a:spcAft>
              <a:buClrTx/>
              <a:buSzTx/>
              <a:buFontTx/>
              <a:buNone/>
              <a:tabLst/>
              <a:defRPr/>
            </a:pPr>
            <a:r>
              <a:rPr kumimoji="0" lang="en-US" sz="4400" b="1" i="0" u="none" strike="noStrike" kern="0" cap="none" spc="0" normalizeH="0" baseline="0" noProof="0" dirty="0">
                <a:ln>
                  <a:noFill/>
                </a:ln>
                <a:solidFill>
                  <a:prstClr val="white"/>
                </a:solidFill>
                <a:effectLst/>
                <a:uLnTx/>
                <a:uFillTx/>
                <a:latin typeface="Calibri"/>
                <a:ea typeface="+mj-ea"/>
                <a:cs typeface="+mj-cs"/>
              </a:rPr>
              <a:t>Goals for 2-Days</a:t>
            </a:r>
            <a:endParaRPr kumimoji="0" lang="en-US" sz="4400" b="0" i="0" u="none" strike="noStrike" kern="0" cap="none" spc="0" normalizeH="0" baseline="0" noProof="0" dirty="0">
              <a:ln>
                <a:noFill/>
              </a:ln>
              <a:solidFill>
                <a:prstClr val="white"/>
              </a:solidFill>
              <a:effectLst/>
              <a:uLnTx/>
              <a:uFillTx/>
              <a:latin typeface="Calibri"/>
              <a:ea typeface="+mj-ea"/>
              <a:cs typeface="+mj-cs"/>
            </a:endParaRPr>
          </a:p>
        </p:txBody>
      </p:sp>
      <p:sp>
        <p:nvSpPr>
          <p:cNvPr id="7" name="TextBox 6">
            <a:extLst>
              <a:ext uri="{FF2B5EF4-FFF2-40B4-BE49-F238E27FC236}">
                <a16:creationId xmlns:a16="http://schemas.microsoft.com/office/drawing/2014/main" id="{B3BC90F0-32A0-6F53-12D0-8B928697228A}"/>
              </a:ext>
            </a:extLst>
          </p:cNvPr>
          <p:cNvSpPr txBox="1"/>
          <p:nvPr/>
        </p:nvSpPr>
        <p:spPr>
          <a:xfrm>
            <a:off x="771525" y="1600200"/>
            <a:ext cx="10668000" cy="4762500"/>
          </a:xfrm>
          <a:prstGeom prst="rect">
            <a:avLst/>
          </a:prstGeom>
        </p:spPr>
        <p:txBody>
          <a:bodyPr vert="horz" lIns="91440" tIns="45720" rIns="91440" bIns="45720" rtlCol="0">
            <a:normAutofit/>
          </a:bodyPr>
          <a:lstStyle/>
          <a:p>
            <a:pPr marL="266700" marR="0" lvl="0" defTabSz="914400" eaLnBrk="1" fontAlgn="auto" latinLnBrk="0" hangingPunct="1">
              <a:lnSpc>
                <a:spcPct val="90000"/>
              </a:lnSpc>
              <a:spcBef>
                <a:spcPts val="0"/>
              </a:spcBef>
              <a:spcAft>
                <a:spcPts val="600"/>
              </a:spcAft>
              <a:buClrTx/>
              <a:buSzPts val="3000"/>
              <a:tabLst/>
              <a:defRPr/>
            </a:pPr>
            <a:r>
              <a:rPr kumimoji="0" lang="en-US" sz="2400" b="1" i="0" u="none" strike="noStrike" kern="0" cap="none" spc="0" normalizeH="0" baseline="0" noProof="0" dirty="0">
                <a:ln>
                  <a:noFill/>
                </a:ln>
                <a:effectLst/>
                <a:uLnTx/>
                <a:uFillTx/>
                <a:latin typeface="Arial" panose="020B0604020202020204" pitchFamily="34" charset="0"/>
                <a:cs typeface="Arial" panose="020B0604020202020204" pitchFamily="34" charset="0"/>
              </a:rPr>
              <a:t>Participants will leave the program with increased awareness and ability to:</a:t>
            </a:r>
          </a:p>
          <a:p>
            <a:pPr marL="1066800" lvl="1" indent="-342900" defTabSz="914400">
              <a:lnSpc>
                <a:spcPct val="90000"/>
              </a:lnSpc>
              <a:spcAft>
                <a:spcPts val="600"/>
              </a:spcAft>
              <a:buSzPts val="3000"/>
              <a:buFont typeface="Arial" panose="020B0604020202020204" pitchFamily="34" charset="0"/>
              <a:buChar char="•"/>
              <a:defRPr/>
            </a:pPr>
            <a:r>
              <a:rPr kumimoji="0" lang="en-US" sz="2400" i="0" u="none" strike="noStrike" kern="0" cap="none" spc="0" normalizeH="0" baseline="0" noProof="0" dirty="0">
                <a:ln>
                  <a:noFill/>
                </a:ln>
                <a:effectLst/>
                <a:uLnTx/>
                <a:uFillTx/>
                <a:latin typeface="Aptos" panose="020B0004020202020204" pitchFamily="34" charset="0"/>
              </a:rPr>
              <a:t>Discuss the crucial role healthy relationships (personal, interpersonal, systemic and structural) play in organizational well-being. (Hospitality)</a:t>
            </a:r>
          </a:p>
          <a:p>
            <a:pPr marL="1066800" lvl="1" indent="-342900" defTabSz="914400">
              <a:lnSpc>
                <a:spcPct val="90000"/>
              </a:lnSpc>
              <a:spcAft>
                <a:spcPts val="600"/>
              </a:spcAft>
              <a:buSzPts val="3000"/>
              <a:buFont typeface="Arial" panose="020B0604020202020204" pitchFamily="34" charset="0"/>
              <a:buChar char="•"/>
              <a:defRPr/>
            </a:pPr>
            <a:r>
              <a:rPr kumimoji="0" lang="en-US" sz="2400" i="0" u="none" strike="noStrike" kern="0" cap="none" spc="0" normalizeH="0" baseline="0" noProof="0" dirty="0">
                <a:ln>
                  <a:noFill/>
                </a:ln>
                <a:effectLst/>
                <a:uLnTx/>
                <a:uFillTx/>
                <a:latin typeface="Aptos" panose="020B0004020202020204" pitchFamily="34" charset="0"/>
              </a:rPr>
              <a:t>Define trauma and toxic stress</a:t>
            </a:r>
          </a:p>
          <a:p>
            <a:pPr marL="1066800" lvl="1" indent="-342900" defTabSz="914400">
              <a:lnSpc>
                <a:spcPct val="90000"/>
              </a:lnSpc>
              <a:spcAft>
                <a:spcPts val="600"/>
              </a:spcAft>
              <a:buSzPts val="3000"/>
              <a:buFont typeface="Arial" panose="020B0604020202020204" pitchFamily="34" charset="0"/>
              <a:buChar char="•"/>
              <a:defRPr/>
            </a:pPr>
            <a:r>
              <a:rPr lang="en-US" sz="2400" kern="0" dirty="0">
                <a:latin typeface="Aptos" panose="020B0004020202020204" pitchFamily="34" charset="0"/>
              </a:rPr>
              <a:t>Understand the impact of trauma and toxic stress on our behavior, our bodies, families, and communities</a:t>
            </a:r>
          </a:p>
          <a:p>
            <a:pPr marL="1066800" lvl="1" indent="-342900" defTabSz="914400">
              <a:lnSpc>
                <a:spcPct val="90000"/>
              </a:lnSpc>
              <a:spcAft>
                <a:spcPts val="600"/>
              </a:spcAft>
              <a:buSzPts val="3000"/>
              <a:buFont typeface="Arial" panose="020B0604020202020204" pitchFamily="34" charset="0"/>
              <a:buChar char="•"/>
              <a:defRPr/>
            </a:pPr>
            <a:r>
              <a:rPr lang="en-US" sz="2400" kern="0" dirty="0">
                <a:latin typeface="Aptos" panose="020B0004020202020204" pitchFamily="34" charset="0"/>
              </a:rPr>
              <a:t>Apply practices that support the power of positive social connection to protect and heal trauma and toxic stress</a:t>
            </a:r>
          </a:p>
          <a:p>
            <a:pPr marL="1066800" lvl="1" indent="-342900" defTabSz="914400">
              <a:lnSpc>
                <a:spcPct val="90000"/>
              </a:lnSpc>
              <a:spcAft>
                <a:spcPts val="600"/>
              </a:spcAft>
              <a:buSzPts val="3000"/>
              <a:buFont typeface="Arial" panose="020B0604020202020204" pitchFamily="34" charset="0"/>
              <a:buChar char="•"/>
              <a:defRPr/>
            </a:pPr>
            <a:r>
              <a:rPr lang="en-US" sz="2400" kern="0" dirty="0">
                <a:latin typeface="Aptos" panose="020B0004020202020204" pitchFamily="34" charset="0"/>
              </a:rPr>
              <a:t>Apply practical skills for practicing trauma-informed care</a:t>
            </a:r>
          </a:p>
        </p:txBody>
      </p:sp>
      <p:sp>
        <p:nvSpPr>
          <p:cNvPr id="2" name="Title 9">
            <a:extLst>
              <a:ext uri="{FF2B5EF4-FFF2-40B4-BE49-F238E27FC236}">
                <a16:creationId xmlns:a16="http://schemas.microsoft.com/office/drawing/2014/main" id="{65740356-C9A0-0E59-960F-3517545C4CA4}"/>
              </a:ext>
            </a:extLst>
          </p:cNvPr>
          <p:cNvSpPr>
            <a:spLocks noGrp="1"/>
          </p:cNvSpPr>
          <p:nvPr>
            <p:ph type="title" idx="4294967295"/>
          </p:nvPr>
        </p:nvSpPr>
        <p:spPr>
          <a:xfrm>
            <a:off x="771525" y="428625"/>
            <a:ext cx="9434513" cy="866775"/>
          </a:xfrm>
          <a:prstGeom prst="rect">
            <a:avLst/>
          </a:prstGeom>
        </p:spPr>
        <p:txBody>
          <a:bodyPr>
            <a:normAutofit fontScale="90000"/>
          </a:bodyPr>
          <a:lstStyle/>
          <a:p>
            <a:r>
              <a:rPr lang="en-US" sz="6000" b="1" dirty="0">
                <a:solidFill>
                  <a:srgbClr val="0070C0"/>
                </a:solidFill>
                <a:latin typeface="Arial" panose="020B0604020202020204" pitchFamily="34" charset="0"/>
                <a:cs typeface="Arial" panose="020B0604020202020204" pitchFamily="34" charset="0"/>
              </a:rPr>
              <a:t>Workshop Goals</a:t>
            </a:r>
            <a:br>
              <a:rPr lang="en-US" i="1" dirty="0"/>
            </a:br>
            <a:endParaRPr lang="en-US" i="1" dirty="0"/>
          </a:p>
        </p:txBody>
      </p:sp>
    </p:spTree>
    <p:extLst>
      <p:ext uri="{BB962C8B-B14F-4D97-AF65-F5344CB8AC3E}">
        <p14:creationId xmlns:p14="http://schemas.microsoft.com/office/powerpoint/2010/main" val="38119010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and person sitting on a couch&#10;&#10;Description automatically generated">
            <a:extLst>
              <a:ext uri="{FF2B5EF4-FFF2-40B4-BE49-F238E27FC236}">
                <a16:creationId xmlns:a16="http://schemas.microsoft.com/office/drawing/2014/main" id="{8D809E2A-62C4-C988-DD66-E7A3ACC65F8B}"/>
              </a:ext>
            </a:extLst>
          </p:cNvPr>
          <p:cNvPicPr>
            <a:picLocks noChangeAspect="1"/>
          </p:cNvPicPr>
          <p:nvPr/>
        </p:nvPicPr>
        <p:blipFill>
          <a:blip r:embed="rId2">
            <a:extLst>
              <a:ext uri="{28A0092B-C50C-407E-A947-70E740481C1C}">
                <a14:useLocalDpi xmlns:a14="http://schemas.microsoft.com/office/drawing/2010/main" val="0"/>
              </a:ext>
            </a:extLst>
          </a:blip>
          <a:srcRect l="23245" r="15875" b="-1"/>
          <a:stretch/>
        </p:blipFill>
        <p:spPr>
          <a:xfrm>
            <a:off x="6096001" y="0"/>
            <a:ext cx="6096000" cy="6758941"/>
          </a:xfrm>
          <a:prstGeom prst="rect">
            <a:avLst/>
          </a:prstGeom>
          <a:noFill/>
        </p:spPr>
      </p:pic>
      <p:sp>
        <p:nvSpPr>
          <p:cNvPr id="3" name="TextBox 2">
            <a:extLst>
              <a:ext uri="{FF2B5EF4-FFF2-40B4-BE49-F238E27FC236}">
                <a16:creationId xmlns:a16="http://schemas.microsoft.com/office/drawing/2014/main" id="{AB32E4DC-A88D-7596-5EA1-7E77967D57D4}"/>
              </a:ext>
            </a:extLst>
          </p:cNvPr>
          <p:cNvSpPr txBox="1"/>
          <p:nvPr/>
        </p:nvSpPr>
        <p:spPr>
          <a:xfrm>
            <a:off x="510097" y="2286000"/>
            <a:ext cx="5165118" cy="3437697"/>
          </a:xfrm>
          <a:prstGeom prst="rect">
            <a:avLst/>
          </a:prstGeom>
        </p:spPr>
        <p:txBody>
          <a:bodyPr>
            <a:normAutofit/>
          </a:bodyPr>
          <a:lstStyle/>
          <a:p>
            <a:pPr marL="457200" marR="0" indent="-457200" defTabSz="914377">
              <a:lnSpc>
                <a:spcPct val="90000"/>
              </a:lnSpc>
              <a:spcBef>
                <a:spcPts val="1000"/>
              </a:spcBef>
              <a:spcAft>
                <a:spcPts val="0"/>
              </a:spcAft>
              <a:buFont typeface="+mj-lt"/>
              <a:buAutoNum type="arabicPeriod"/>
            </a:pPr>
            <a:r>
              <a:rPr lang="en-US" sz="2800" b="0" i="0" kern="1200" baseline="0" dirty="0">
                <a:effectLst/>
                <a:latin typeface="Aptos" panose="020B0004020202020204" pitchFamily="34" charset="0"/>
                <a:ea typeface="Verdana" charset="0"/>
                <a:cs typeface="Verdana" charset="0"/>
              </a:rPr>
              <a:t>Think about what makes you flip your lid. </a:t>
            </a:r>
          </a:p>
          <a:p>
            <a:pPr marL="457200" marR="0" indent="-457200" defTabSz="914377">
              <a:lnSpc>
                <a:spcPct val="90000"/>
              </a:lnSpc>
              <a:spcBef>
                <a:spcPts val="1000"/>
              </a:spcBef>
              <a:spcAft>
                <a:spcPts val="0"/>
              </a:spcAft>
              <a:buFont typeface="+mj-lt"/>
              <a:buAutoNum type="arabicPeriod"/>
            </a:pPr>
            <a:r>
              <a:rPr lang="en-US" sz="2800" b="0" i="0" kern="1200" baseline="0" dirty="0">
                <a:effectLst/>
                <a:latin typeface="Aptos" panose="020B0004020202020204" pitchFamily="34" charset="0"/>
                <a:ea typeface="Verdana" charset="0"/>
                <a:cs typeface="Verdana" charset="0"/>
              </a:rPr>
              <a:t>Share a couple of examples of things that make you flip your lid.</a:t>
            </a:r>
          </a:p>
          <a:p>
            <a:pPr marL="457200" marR="0" indent="-457200" defTabSz="914377">
              <a:lnSpc>
                <a:spcPct val="90000"/>
              </a:lnSpc>
              <a:spcBef>
                <a:spcPts val="1000"/>
              </a:spcBef>
              <a:spcAft>
                <a:spcPts val="0"/>
              </a:spcAft>
              <a:buFont typeface="+mj-lt"/>
              <a:buAutoNum type="arabicPeriod"/>
            </a:pPr>
            <a:r>
              <a:rPr lang="en-US" sz="2800" b="0" i="0" kern="1200" baseline="0" dirty="0">
                <a:effectLst/>
                <a:latin typeface="Aptos" panose="020B0004020202020204" pitchFamily="34" charset="0"/>
                <a:ea typeface="Verdana" charset="0"/>
                <a:cs typeface="Verdana" charset="0"/>
              </a:rPr>
              <a:t>Can you tell when you are ready to flip your lid? What do you feel? How do you know?</a:t>
            </a:r>
          </a:p>
        </p:txBody>
      </p:sp>
      <p:sp>
        <p:nvSpPr>
          <p:cNvPr id="4" name="TextBox 3">
            <a:extLst>
              <a:ext uri="{FF2B5EF4-FFF2-40B4-BE49-F238E27FC236}">
                <a16:creationId xmlns:a16="http://schemas.microsoft.com/office/drawing/2014/main" id="{7EFC0172-76CD-878D-CCAC-570E9DA1ED0D}"/>
              </a:ext>
            </a:extLst>
          </p:cNvPr>
          <p:cNvSpPr txBox="1"/>
          <p:nvPr/>
        </p:nvSpPr>
        <p:spPr>
          <a:xfrm>
            <a:off x="614652" y="381000"/>
            <a:ext cx="4545415" cy="1497215"/>
          </a:xfrm>
          <a:prstGeom prst="rect">
            <a:avLst/>
          </a:prstGeom>
        </p:spPr>
        <p:txBody>
          <a:bodyPr rtlCol="0" anchor="b">
            <a:normAutofit/>
          </a:bodyPr>
          <a:lstStyle/>
          <a:p>
            <a:pPr defTabSz="914377">
              <a:lnSpc>
                <a:spcPct val="90000"/>
              </a:lnSpc>
              <a:spcBef>
                <a:spcPct val="0"/>
              </a:spcBef>
              <a:spcAft>
                <a:spcPts val="600"/>
              </a:spcAft>
            </a:pPr>
            <a:r>
              <a:rPr lang="en-US" sz="4800" b="1" i="0" kern="1200" dirty="0">
                <a:solidFill>
                  <a:srgbClr val="0070C0"/>
                </a:solidFill>
                <a:latin typeface="Arial" panose="020B0604020202020204" pitchFamily="34" charset="0"/>
                <a:ea typeface="Verdana" charset="0"/>
                <a:cs typeface="Arial" panose="020B0604020202020204" pitchFamily="34" charset="0"/>
              </a:rPr>
              <a:t>Pair and Share</a:t>
            </a:r>
          </a:p>
        </p:txBody>
      </p:sp>
    </p:spTree>
    <p:extLst>
      <p:ext uri="{BB962C8B-B14F-4D97-AF65-F5344CB8AC3E}">
        <p14:creationId xmlns:p14="http://schemas.microsoft.com/office/powerpoint/2010/main" val="3437624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C24E734-A306-5303-ED57-80F9A6A782E3}"/>
              </a:ext>
            </a:extLst>
          </p:cNvPr>
          <p:cNvSpPr txBox="1">
            <a:spLocks noChangeArrowheads="1"/>
          </p:cNvSpPr>
          <p:nvPr/>
        </p:nvSpPr>
        <p:spPr>
          <a:xfrm>
            <a:off x="1295400" y="2105025"/>
            <a:ext cx="8458200" cy="2647949"/>
          </a:xfrm>
          <a:solidFill>
            <a:srgbClr val="0000FF"/>
          </a:solidFill>
        </p:spPr>
        <p:txBody>
          <a:bodyPr lIns="182880" tIns="182880" rIns="182880" bIns="182880"/>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defTabSz="457189"/>
            <a:r>
              <a:rPr lang="en-US" altLang="en-US" sz="5400" b="1" dirty="0">
                <a:solidFill>
                  <a:srgbClr val="0070C0"/>
                </a:solidFill>
                <a:latin typeface="Arial" panose="020B0604020202020204" pitchFamily="34" charset="0"/>
                <a:ea typeface="MS PGothic" panose="020B0600070205080204" pitchFamily="34" charset="-128"/>
                <a:cs typeface="Arial" panose="020B0604020202020204" pitchFamily="34" charset="0"/>
              </a:rPr>
              <a:t>The Impact of Stress on Our Hormones and Physiology</a:t>
            </a:r>
          </a:p>
        </p:txBody>
      </p:sp>
    </p:spTree>
    <p:extLst>
      <p:ext uri="{BB962C8B-B14F-4D97-AF65-F5344CB8AC3E}">
        <p14:creationId xmlns:p14="http://schemas.microsoft.com/office/powerpoint/2010/main" val="18055546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a:extLst>
              <a:ext uri="{FF2B5EF4-FFF2-40B4-BE49-F238E27FC236}">
                <a16:creationId xmlns:a16="http://schemas.microsoft.com/office/drawing/2014/main" id="{5F548FC0-99F2-45A0-9B3E-743B54161FFF}"/>
              </a:ext>
            </a:extLst>
          </p:cNvPr>
          <p:cNvSpPr>
            <a:spLocks noGrp="1" noChangeArrowheads="1"/>
          </p:cNvSpPr>
          <p:nvPr>
            <p:ph type="title" idx="4294967295"/>
          </p:nvPr>
        </p:nvSpPr>
        <p:spPr>
          <a:xfrm>
            <a:off x="304800" y="1447800"/>
            <a:ext cx="4284960" cy="2647949"/>
          </a:xfrm>
          <a:solidFill>
            <a:srgbClr val="0000FF"/>
          </a:solidFill>
        </p:spPr>
        <p:txBody>
          <a:bodyPr lIns="182880" tIns="182880" rIns="182880" bIns="182880"/>
          <a:lstStyle/>
          <a:p>
            <a:pPr defTabSz="457189"/>
            <a:r>
              <a:rPr lang="en-US" altLang="en-US" sz="4267" b="1" dirty="0">
                <a:ea typeface="MS PGothic" panose="020B0600070205080204" pitchFamily="34" charset="-128"/>
              </a:rPr>
              <a:t>The “HPA” system  regulates our hormones. </a:t>
            </a:r>
            <a:br>
              <a:rPr lang="en-US" altLang="en-US" sz="4267" b="1" dirty="0">
                <a:ea typeface="MS PGothic" panose="020B0600070205080204" pitchFamily="34" charset="-128"/>
              </a:rPr>
            </a:br>
            <a:r>
              <a:rPr lang="en-US" altLang="en-US" sz="4267" b="1" dirty="0">
                <a:ea typeface="MS PGothic" panose="020B0600070205080204" pitchFamily="34" charset="-128"/>
              </a:rPr>
              <a:t>It’s how our bodies process our experiences. </a:t>
            </a:r>
          </a:p>
        </p:txBody>
      </p:sp>
      <p:sp>
        <p:nvSpPr>
          <p:cNvPr id="4" name="TextBox 3">
            <a:extLst>
              <a:ext uri="{FF2B5EF4-FFF2-40B4-BE49-F238E27FC236}">
                <a16:creationId xmlns:a16="http://schemas.microsoft.com/office/drawing/2014/main" id="{71CD63F1-F281-4F01-A464-9A54CD7139F0}"/>
              </a:ext>
            </a:extLst>
          </p:cNvPr>
          <p:cNvSpPr txBox="1"/>
          <p:nvPr/>
        </p:nvSpPr>
        <p:spPr>
          <a:xfrm>
            <a:off x="146674" y="6318687"/>
            <a:ext cx="3686845" cy="318100"/>
          </a:xfrm>
          <a:prstGeom prst="rect">
            <a:avLst/>
          </a:prstGeom>
          <a:noFill/>
        </p:spPr>
        <p:txBody>
          <a:bodyPr wrap="square" rtlCol="0">
            <a:spAutoFit/>
          </a:bodyPr>
          <a:lstStyle/>
          <a:p>
            <a:r>
              <a:rPr lang="en-US" sz="1467" dirty="0"/>
              <a:t>Slide courtesy of Laura Porter, ACE Interface</a:t>
            </a:r>
          </a:p>
        </p:txBody>
      </p:sp>
      <p:pic>
        <p:nvPicPr>
          <p:cNvPr id="1026" name="Picture 2" descr="See the source image">
            <a:extLst>
              <a:ext uri="{FF2B5EF4-FFF2-40B4-BE49-F238E27FC236}">
                <a16:creationId xmlns:a16="http://schemas.microsoft.com/office/drawing/2014/main" id="{73A9E0B4-C762-4790-AEE9-5DC2CBADC6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4409" y="0"/>
            <a:ext cx="6788151"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hat is HPA Axis Dysfunction + 7 Steps to Heal HPA-D">
            <a:extLst>
              <a:ext uri="{FF2B5EF4-FFF2-40B4-BE49-F238E27FC236}">
                <a16:creationId xmlns:a16="http://schemas.microsoft.com/office/drawing/2014/main" id="{4B10C17D-AB88-32E5-55C6-332F8EDD87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8768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4">
            <a:extLst>
              <a:ext uri="{FF2B5EF4-FFF2-40B4-BE49-F238E27FC236}">
                <a16:creationId xmlns:a16="http://schemas.microsoft.com/office/drawing/2014/main" id="{DD094EC3-C941-D00C-62E5-097A2EEB7886}"/>
              </a:ext>
            </a:extLst>
          </p:cNvPr>
          <p:cNvSpPr txBox="1">
            <a:spLocks/>
          </p:cNvSpPr>
          <p:nvPr/>
        </p:nvSpPr>
        <p:spPr>
          <a:xfrm>
            <a:off x="685800" y="823154"/>
            <a:ext cx="5194301" cy="1497215"/>
          </a:xfrm>
          <a:prstGeom prst="rect">
            <a:avLst/>
          </a:prstGeom>
        </p:spPr>
        <p:txBody>
          <a:bodyPr vert="horz" lIns="0" tIns="12065" rIns="0" bIns="0" rtlCol="0" anchor="b">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1481455" marR="5080" indent="-1469390" algn="ctr">
              <a:spcAft>
                <a:spcPts val="600"/>
              </a:spcAft>
            </a:pPr>
            <a:r>
              <a:rPr lang="en-US" sz="3700" b="1" i="0" kern="1200" dirty="0">
                <a:solidFill>
                  <a:srgbClr val="0070C0"/>
                </a:solidFill>
                <a:latin typeface="Arial" panose="020B0604020202020204" pitchFamily="34" charset="0"/>
                <a:ea typeface="Verdana" charset="0"/>
                <a:cs typeface="Arial" panose="020B0604020202020204" pitchFamily="34" charset="0"/>
              </a:rPr>
              <a:t>Intergenerational</a:t>
            </a:r>
          </a:p>
          <a:p>
            <a:pPr marL="1481455" marR="5080" indent="-1469390" algn="ctr">
              <a:spcAft>
                <a:spcPts val="600"/>
              </a:spcAft>
            </a:pPr>
            <a:r>
              <a:rPr lang="en-US" sz="3700" b="1" i="0" kern="1200" dirty="0">
                <a:solidFill>
                  <a:srgbClr val="0070C0"/>
                </a:solidFill>
                <a:latin typeface="Arial" panose="020B0604020202020204" pitchFamily="34" charset="0"/>
                <a:ea typeface="Verdana" charset="0"/>
                <a:cs typeface="Arial" panose="020B0604020202020204" pitchFamily="34" charset="0"/>
              </a:rPr>
              <a:t>Impacts</a:t>
            </a:r>
          </a:p>
        </p:txBody>
      </p:sp>
      <p:pic>
        <p:nvPicPr>
          <p:cNvPr id="5" name="Picture 4" descr="A blue dna structure with dots&#10;&#10;Description automatically generated with medium confidence">
            <a:extLst>
              <a:ext uri="{FF2B5EF4-FFF2-40B4-BE49-F238E27FC236}">
                <a16:creationId xmlns:a16="http://schemas.microsoft.com/office/drawing/2014/main" id="{34F501FA-337A-FC9D-1188-85D193FB8964}"/>
              </a:ext>
            </a:extLst>
          </p:cNvPr>
          <p:cNvPicPr>
            <a:picLocks noChangeAspect="1"/>
          </p:cNvPicPr>
          <p:nvPr/>
        </p:nvPicPr>
        <p:blipFill>
          <a:blip r:embed="rId2">
            <a:extLst>
              <a:ext uri="{28A0092B-C50C-407E-A947-70E740481C1C}">
                <a14:useLocalDpi xmlns:a14="http://schemas.microsoft.com/office/drawing/2010/main" val="0"/>
              </a:ext>
            </a:extLst>
          </a:blip>
          <a:srcRect r="38895" b="-1"/>
          <a:stretch/>
        </p:blipFill>
        <p:spPr>
          <a:xfrm>
            <a:off x="6516786" y="1"/>
            <a:ext cx="5675213" cy="6292393"/>
          </a:xfrm>
          <a:prstGeom prst="rect">
            <a:avLst/>
          </a:prstGeom>
          <a:noFill/>
        </p:spPr>
      </p:pic>
      <p:sp>
        <p:nvSpPr>
          <p:cNvPr id="2" name="object 2"/>
          <p:cNvSpPr txBox="1"/>
          <p:nvPr/>
        </p:nvSpPr>
        <p:spPr>
          <a:xfrm>
            <a:off x="685800" y="2818783"/>
            <a:ext cx="5194301" cy="3437697"/>
          </a:xfrm>
          <a:prstGeom prst="rect">
            <a:avLst/>
          </a:prstGeom>
        </p:spPr>
        <p:txBody>
          <a:bodyPr vert="horz" lIns="0" tIns="13335" rIns="0" bIns="0" rtlCol="0">
            <a:normAutofit lnSpcReduction="10000"/>
          </a:bodyPr>
          <a:lstStyle/>
          <a:p>
            <a:pPr marR="5080" defTabSz="914377" fontAlgn="auto">
              <a:lnSpc>
                <a:spcPct val="90000"/>
              </a:lnSpc>
              <a:spcBef>
                <a:spcPts val="1000"/>
              </a:spcBef>
              <a:spcAft>
                <a:spcPts val="0"/>
              </a:spcAft>
              <a:buClrTx/>
              <a:buSzTx/>
              <a:tabLst/>
              <a:defRPr/>
            </a:pPr>
            <a:r>
              <a:rPr kumimoji="0" lang="en-US" sz="2400" b="0" i="0" u="none" strike="noStrike" kern="1200" cap="none" spc="0" normalizeH="0" baseline="0" noProof="0" dirty="0">
                <a:ln>
                  <a:noFill/>
                </a:ln>
                <a:effectLst/>
                <a:uLnTx/>
                <a:uFillTx/>
                <a:latin typeface="Aptos" panose="020B0004020202020204" pitchFamily="34" charset="0"/>
                <a:ea typeface="Verdana" charset="0"/>
                <a:cs typeface="Verdana" charset="0"/>
              </a:rPr>
              <a:t>Experiences</a:t>
            </a:r>
            <a:r>
              <a:rPr kumimoji="0" lang="en-US" sz="2400" b="0" i="0" u="none" strike="noStrike" kern="1200" cap="none" spc="-100" normalizeH="0" baseline="0" noProof="0" dirty="0">
                <a:ln>
                  <a:noFill/>
                </a:ln>
                <a:effectLst/>
                <a:uLnTx/>
                <a:uFillTx/>
                <a:latin typeface="Aptos" panose="020B0004020202020204" pitchFamily="34" charset="0"/>
                <a:ea typeface="Verdana" charset="0"/>
                <a:cs typeface="Verdana" charset="0"/>
              </a:rPr>
              <a:t> </a:t>
            </a:r>
            <a:r>
              <a:rPr kumimoji="0" lang="en-US" sz="2400" b="0" i="0" u="none" strike="noStrike" kern="1200" cap="none" spc="0" normalizeH="0" baseline="0" noProof="0" dirty="0">
                <a:ln>
                  <a:noFill/>
                </a:ln>
                <a:effectLst/>
                <a:uLnTx/>
                <a:uFillTx/>
                <a:latin typeface="Aptos" panose="020B0004020202020204" pitchFamily="34" charset="0"/>
                <a:ea typeface="Verdana" charset="0"/>
                <a:cs typeface="Verdana" charset="0"/>
              </a:rPr>
              <a:t>that</a:t>
            </a:r>
            <a:r>
              <a:rPr kumimoji="0" lang="en-US" sz="2400" b="0" i="0" u="none" strike="noStrike" kern="1200" cap="none" spc="-95" normalizeH="0" baseline="0" noProof="0" dirty="0">
                <a:ln>
                  <a:noFill/>
                </a:ln>
                <a:effectLst/>
                <a:uLnTx/>
                <a:uFillTx/>
                <a:latin typeface="Aptos" panose="020B0004020202020204" pitchFamily="34" charset="0"/>
                <a:ea typeface="Verdana" charset="0"/>
                <a:cs typeface="Verdana" charset="0"/>
              </a:rPr>
              <a:t> </a:t>
            </a:r>
            <a:r>
              <a:rPr kumimoji="0" lang="en-US" sz="2400" b="0" i="0" u="none" strike="noStrike" kern="1200" cap="none" spc="0" normalizeH="0" baseline="0" noProof="0" dirty="0">
                <a:ln>
                  <a:noFill/>
                </a:ln>
                <a:effectLst/>
                <a:uLnTx/>
                <a:uFillTx/>
                <a:latin typeface="Aptos" panose="020B0004020202020204" pitchFamily="34" charset="0"/>
                <a:ea typeface="Verdana" charset="0"/>
                <a:cs typeface="Verdana" charset="0"/>
              </a:rPr>
              <a:t>we</a:t>
            </a:r>
            <a:r>
              <a:rPr kumimoji="0" lang="en-US" sz="2400" b="0" i="0" u="none" strike="noStrike" kern="1200" cap="none" spc="-85" normalizeH="0" baseline="0" noProof="0" dirty="0">
                <a:ln>
                  <a:noFill/>
                </a:ln>
                <a:effectLst/>
                <a:uLnTx/>
                <a:uFillTx/>
                <a:latin typeface="Aptos" panose="020B0004020202020204" pitchFamily="34" charset="0"/>
                <a:ea typeface="Verdana" charset="0"/>
                <a:cs typeface="Verdana" charset="0"/>
              </a:rPr>
              <a:t> </a:t>
            </a:r>
            <a:r>
              <a:rPr kumimoji="0" lang="en-US" sz="2400" b="0" i="0" u="none" strike="noStrike" kern="1200" cap="none" spc="0" normalizeH="0" baseline="0" noProof="0" dirty="0">
                <a:ln>
                  <a:noFill/>
                </a:ln>
                <a:effectLst/>
                <a:uLnTx/>
                <a:uFillTx/>
                <a:latin typeface="Aptos" panose="020B0004020202020204" pitchFamily="34" charset="0"/>
                <a:ea typeface="Verdana" charset="0"/>
                <a:cs typeface="Verdana" charset="0"/>
              </a:rPr>
              <a:t>have can turn</a:t>
            </a:r>
            <a:r>
              <a:rPr kumimoji="0" lang="en-US" sz="2400" b="0" i="0" u="none" strike="noStrike" kern="1200" cap="none" spc="-90" normalizeH="0" baseline="0" noProof="0" dirty="0">
                <a:ln>
                  <a:noFill/>
                </a:ln>
                <a:effectLst/>
                <a:uLnTx/>
                <a:uFillTx/>
                <a:latin typeface="Aptos" panose="020B0004020202020204" pitchFamily="34" charset="0"/>
                <a:ea typeface="Verdana" charset="0"/>
                <a:cs typeface="Verdana" charset="0"/>
              </a:rPr>
              <a:t> </a:t>
            </a:r>
            <a:r>
              <a:rPr kumimoji="0" lang="en-US" sz="2400" b="0" i="0" u="none" strike="noStrike" kern="1200" cap="none" spc="0" normalizeH="0" baseline="0" noProof="0" dirty="0">
                <a:ln>
                  <a:noFill/>
                </a:ln>
                <a:effectLst/>
                <a:uLnTx/>
                <a:uFillTx/>
                <a:latin typeface="Aptos" panose="020B0004020202020204" pitchFamily="34" charset="0"/>
                <a:ea typeface="Verdana" charset="0"/>
                <a:cs typeface="Verdana" charset="0"/>
              </a:rPr>
              <a:t>our</a:t>
            </a:r>
            <a:r>
              <a:rPr kumimoji="0" lang="en-US" sz="2400" b="0" i="0" u="none" strike="noStrike" kern="1200" cap="none" spc="-80" normalizeH="0" baseline="0" noProof="0" dirty="0">
                <a:ln>
                  <a:noFill/>
                </a:ln>
                <a:effectLst/>
                <a:uLnTx/>
                <a:uFillTx/>
                <a:latin typeface="Aptos" panose="020B0004020202020204" pitchFamily="34" charset="0"/>
                <a:ea typeface="Verdana" charset="0"/>
                <a:cs typeface="Verdana" charset="0"/>
              </a:rPr>
              <a:t> </a:t>
            </a:r>
            <a:r>
              <a:rPr kumimoji="0" lang="en-US" sz="2400" b="0" i="0" u="none" strike="noStrike" kern="1200" cap="none" spc="0" normalizeH="0" baseline="0" noProof="0" dirty="0">
                <a:ln>
                  <a:noFill/>
                </a:ln>
                <a:effectLst/>
                <a:uLnTx/>
                <a:uFillTx/>
                <a:latin typeface="Aptos" panose="020B0004020202020204" pitchFamily="34" charset="0"/>
                <a:ea typeface="Verdana" charset="0"/>
                <a:cs typeface="Verdana" charset="0"/>
              </a:rPr>
              <a:t>genes</a:t>
            </a:r>
            <a:r>
              <a:rPr kumimoji="0" lang="en-US" sz="2400" b="0" i="0" u="none" strike="noStrike" kern="1200" cap="none" spc="-100" normalizeH="0" baseline="0" noProof="0" dirty="0">
                <a:ln>
                  <a:noFill/>
                </a:ln>
                <a:effectLst/>
                <a:uLnTx/>
                <a:uFillTx/>
                <a:latin typeface="Aptos" panose="020B0004020202020204" pitchFamily="34" charset="0"/>
                <a:ea typeface="Verdana" charset="0"/>
                <a:cs typeface="Verdana" charset="0"/>
              </a:rPr>
              <a:t> </a:t>
            </a:r>
            <a:r>
              <a:rPr kumimoji="0" lang="en-US" sz="2400" b="0" i="0" u="none" strike="noStrike" kern="1200" cap="none" spc="-25" normalizeH="0" baseline="0" noProof="0" dirty="0">
                <a:ln>
                  <a:noFill/>
                </a:ln>
                <a:effectLst/>
                <a:uLnTx/>
                <a:uFillTx/>
                <a:latin typeface="Aptos" panose="020B0004020202020204" pitchFamily="34" charset="0"/>
                <a:ea typeface="Verdana" charset="0"/>
                <a:cs typeface="Verdana" charset="0"/>
              </a:rPr>
              <a:t>on </a:t>
            </a:r>
            <a:r>
              <a:rPr kumimoji="0" lang="en-US" sz="2400" b="0" i="0" u="none" strike="noStrike" kern="1200" cap="none" spc="0" normalizeH="0" baseline="0" noProof="0" dirty="0">
                <a:ln>
                  <a:noFill/>
                </a:ln>
                <a:effectLst/>
                <a:uLnTx/>
                <a:uFillTx/>
                <a:latin typeface="Aptos" panose="020B0004020202020204" pitchFamily="34" charset="0"/>
                <a:ea typeface="Verdana" charset="0"/>
                <a:cs typeface="Verdana" charset="0"/>
              </a:rPr>
              <a:t>or</a:t>
            </a:r>
            <a:r>
              <a:rPr kumimoji="0" lang="en-US" sz="2400" b="0" i="0" u="none" strike="noStrike" kern="1200" cap="none" spc="-70" normalizeH="0" baseline="0" noProof="0" dirty="0">
                <a:ln>
                  <a:noFill/>
                </a:ln>
                <a:effectLst/>
                <a:uLnTx/>
                <a:uFillTx/>
                <a:latin typeface="Aptos" panose="020B0004020202020204" pitchFamily="34" charset="0"/>
                <a:ea typeface="Verdana" charset="0"/>
                <a:cs typeface="Verdana" charset="0"/>
              </a:rPr>
              <a:t> </a:t>
            </a:r>
            <a:r>
              <a:rPr kumimoji="0" lang="en-US" sz="2400" b="0" i="0" u="none" strike="noStrike" kern="1200" cap="none" spc="-35" normalizeH="0" baseline="0" noProof="0" dirty="0">
                <a:ln>
                  <a:noFill/>
                </a:ln>
                <a:effectLst/>
                <a:uLnTx/>
                <a:uFillTx/>
                <a:latin typeface="Aptos" panose="020B0004020202020204" pitchFamily="34" charset="0"/>
                <a:ea typeface="Verdana" charset="0"/>
                <a:cs typeface="Verdana" charset="0"/>
              </a:rPr>
              <a:t>off,</a:t>
            </a:r>
            <a:r>
              <a:rPr kumimoji="0" lang="en-US" sz="2400" b="0" i="0" u="none" strike="noStrike" kern="1200" cap="none" spc="-60" normalizeH="0" baseline="0" noProof="0" dirty="0">
                <a:ln>
                  <a:noFill/>
                </a:ln>
                <a:effectLst/>
                <a:uLnTx/>
                <a:uFillTx/>
                <a:latin typeface="Aptos" panose="020B0004020202020204" pitchFamily="34" charset="0"/>
                <a:ea typeface="Verdana" charset="0"/>
                <a:cs typeface="Verdana" charset="0"/>
              </a:rPr>
              <a:t> </a:t>
            </a:r>
            <a:r>
              <a:rPr kumimoji="0" lang="en-US" sz="2400" b="0" i="0" u="none" strike="noStrike" kern="1200" cap="none" spc="0" normalizeH="0" baseline="0" noProof="0" dirty="0">
                <a:ln>
                  <a:noFill/>
                </a:ln>
                <a:effectLst/>
                <a:uLnTx/>
                <a:uFillTx/>
                <a:latin typeface="Aptos" panose="020B0004020202020204" pitchFamily="34" charset="0"/>
                <a:ea typeface="Verdana" charset="0"/>
                <a:cs typeface="Verdana" charset="0"/>
              </a:rPr>
              <a:t>affecting how our bodies function.</a:t>
            </a:r>
            <a:r>
              <a:rPr kumimoji="0" lang="en-US" sz="2400" b="0" i="0" u="none" strike="noStrike" kern="1200" cap="none" spc="-65" normalizeH="0" baseline="0" noProof="0" dirty="0">
                <a:ln>
                  <a:noFill/>
                </a:ln>
                <a:effectLst/>
                <a:uLnTx/>
                <a:uFillTx/>
                <a:latin typeface="Aptos" panose="020B0004020202020204" pitchFamily="34" charset="0"/>
                <a:ea typeface="Verdana" charset="0"/>
                <a:cs typeface="Verdana" charset="0"/>
              </a:rPr>
              <a:t> </a:t>
            </a:r>
          </a:p>
          <a:p>
            <a:pPr marR="5080" defTabSz="914377" fontAlgn="auto">
              <a:lnSpc>
                <a:spcPct val="90000"/>
              </a:lnSpc>
              <a:spcBef>
                <a:spcPts val="1000"/>
              </a:spcBef>
              <a:spcAft>
                <a:spcPts val="0"/>
              </a:spcAft>
              <a:buClrTx/>
              <a:buSzTx/>
              <a:tabLst/>
              <a:defRPr/>
            </a:pPr>
            <a:endParaRPr kumimoji="0" lang="en-US" sz="2400" b="0" i="0" u="none" strike="noStrike" kern="1200" cap="none" spc="-65" normalizeH="0" baseline="0" noProof="0" dirty="0">
              <a:ln>
                <a:noFill/>
              </a:ln>
              <a:effectLst/>
              <a:uLnTx/>
              <a:uFillTx/>
              <a:latin typeface="Aptos" panose="020B0004020202020204" pitchFamily="34" charset="0"/>
              <a:ea typeface="Verdana" charset="0"/>
              <a:cs typeface="Verdana" charset="0"/>
            </a:endParaRPr>
          </a:p>
          <a:p>
            <a:pPr marR="5080" defTabSz="914377" fontAlgn="auto">
              <a:lnSpc>
                <a:spcPct val="90000"/>
              </a:lnSpc>
              <a:spcBef>
                <a:spcPts val="1000"/>
              </a:spcBef>
              <a:spcAft>
                <a:spcPts val="0"/>
              </a:spcAft>
              <a:buClrTx/>
              <a:buSzTx/>
              <a:tabLst/>
              <a:defRPr/>
            </a:pPr>
            <a:r>
              <a:rPr lang="en-US" sz="2400" b="0" i="0" kern="1200" spc="-65" baseline="0" dirty="0">
                <a:latin typeface="Aptos" panose="020B0004020202020204" pitchFamily="34" charset="0"/>
                <a:ea typeface="Verdana" charset="0"/>
                <a:cs typeface="Verdana" charset="0"/>
              </a:rPr>
              <a:t>W</a:t>
            </a:r>
            <a:r>
              <a:rPr kumimoji="0" lang="en-US" sz="2400" b="0" i="0" u="none" strike="noStrike" kern="1200" cap="none" spc="-25" normalizeH="0" baseline="0" noProof="0" dirty="0">
                <a:ln>
                  <a:noFill/>
                </a:ln>
                <a:effectLst/>
                <a:uLnTx/>
                <a:uFillTx/>
                <a:latin typeface="Aptos" panose="020B0004020202020204" pitchFamily="34" charset="0"/>
                <a:ea typeface="Verdana" charset="0"/>
                <a:cs typeface="Verdana" charset="0"/>
              </a:rPr>
              <a:t>e </a:t>
            </a:r>
            <a:r>
              <a:rPr kumimoji="0" lang="en-US" sz="2400" b="0" i="0" u="none" strike="noStrike" kern="1200" cap="none" spc="0" normalizeH="0" baseline="0" noProof="0" dirty="0">
                <a:ln>
                  <a:noFill/>
                </a:ln>
                <a:effectLst/>
                <a:uLnTx/>
                <a:uFillTx/>
                <a:latin typeface="Aptos" panose="020B0004020202020204" pitchFamily="34" charset="0"/>
                <a:ea typeface="Verdana" charset="0"/>
                <a:cs typeface="Verdana" charset="0"/>
              </a:rPr>
              <a:t>pass</a:t>
            </a:r>
            <a:r>
              <a:rPr kumimoji="0" lang="en-US" sz="2400" b="0" i="0" u="none" strike="noStrike" kern="1200" cap="none" spc="-60" normalizeH="0" baseline="0" noProof="0" dirty="0">
                <a:ln>
                  <a:noFill/>
                </a:ln>
                <a:effectLst/>
                <a:uLnTx/>
                <a:uFillTx/>
                <a:latin typeface="Aptos" panose="020B0004020202020204" pitchFamily="34" charset="0"/>
                <a:ea typeface="Verdana" charset="0"/>
                <a:cs typeface="Verdana" charset="0"/>
              </a:rPr>
              <a:t> </a:t>
            </a:r>
            <a:r>
              <a:rPr kumimoji="0" lang="en-US" sz="2400" b="0" i="0" u="none" strike="noStrike" kern="1200" cap="none" spc="0" normalizeH="0" baseline="0" noProof="0" dirty="0">
                <a:ln>
                  <a:noFill/>
                </a:ln>
                <a:effectLst/>
                <a:uLnTx/>
                <a:uFillTx/>
                <a:latin typeface="Aptos" panose="020B0004020202020204" pitchFamily="34" charset="0"/>
                <a:ea typeface="Verdana" charset="0"/>
                <a:cs typeface="Verdana" charset="0"/>
              </a:rPr>
              <a:t>those</a:t>
            </a:r>
            <a:r>
              <a:rPr kumimoji="0" lang="en-US" sz="2400" b="0" i="0" u="none" strike="noStrike" kern="1200" cap="none" spc="-80" normalizeH="0" baseline="0" noProof="0" dirty="0">
                <a:ln>
                  <a:noFill/>
                </a:ln>
                <a:effectLst/>
                <a:uLnTx/>
                <a:uFillTx/>
                <a:latin typeface="Aptos" panose="020B0004020202020204" pitchFamily="34" charset="0"/>
                <a:ea typeface="Verdana" charset="0"/>
                <a:cs typeface="Verdana" charset="0"/>
              </a:rPr>
              <a:t> </a:t>
            </a:r>
            <a:r>
              <a:rPr kumimoji="0" lang="en-US" sz="2400" b="0" i="0" u="none" strike="noStrike" kern="1200" cap="none" spc="0" normalizeH="0" baseline="0" noProof="0" dirty="0">
                <a:ln>
                  <a:noFill/>
                </a:ln>
                <a:effectLst/>
                <a:uLnTx/>
                <a:uFillTx/>
                <a:latin typeface="Aptos" panose="020B0004020202020204" pitchFamily="34" charset="0"/>
                <a:ea typeface="Verdana" charset="0"/>
                <a:cs typeface="Verdana" charset="0"/>
              </a:rPr>
              <a:t>modified</a:t>
            </a:r>
            <a:r>
              <a:rPr kumimoji="0" lang="en-US" sz="2400" b="0" i="0" u="none" strike="noStrike" kern="1200" cap="none" spc="-70" normalizeH="0" baseline="0" noProof="0" dirty="0">
                <a:ln>
                  <a:noFill/>
                </a:ln>
                <a:effectLst/>
                <a:uLnTx/>
                <a:uFillTx/>
                <a:latin typeface="Aptos" panose="020B0004020202020204" pitchFamily="34" charset="0"/>
                <a:ea typeface="Verdana" charset="0"/>
                <a:cs typeface="Verdana" charset="0"/>
              </a:rPr>
              <a:t> </a:t>
            </a:r>
            <a:r>
              <a:rPr kumimoji="0" lang="en-US" sz="2400" b="0" i="0" u="none" strike="noStrike" kern="1200" cap="none" spc="0" normalizeH="0" baseline="0" noProof="0" dirty="0">
                <a:ln>
                  <a:noFill/>
                </a:ln>
                <a:effectLst/>
                <a:uLnTx/>
                <a:uFillTx/>
                <a:latin typeface="Aptos" panose="020B0004020202020204" pitchFamily="34" charset="0"/>
                <a:ea typeface="Verdana" charset="0"/>
                <a:cs typeface="Verdana" charset="0"/>
              </a:rPr>
              <a:t>genes</a:t>
            </a:r>
            <a:r>
              <a:rPr kumimoji="0" lang="en-US" sz="2400" b="0" i="0" u="none" strike="noStrike" kern="1200" cap="none" spc="-65" normalizeH="0" baseline="0" noProof="0" dirty="0">
                <a:ln>
                  <a:noFill/>
                </a:ln>
                <a:effectLst/>
                <a:uLnTx/>
                <a:uFillTx/>
                <a:latin typeface="Aptos" panose="020B0004020202020204" pitchFamily="34" charset="0"/>
                <a:ea typeface="Verdana" charset="0"/>
                <a:cs typeface="Verdana" charset="0"/>
              </a:rPr>
              <a:t> </a:t>
            </a:r>
            <a:r>
              <a:rPr kumimoji="0" lang="en-US" sz="2400" b="0" i="0" u="none" strike="noStrike" kern="1200" cap="none" spc="0" normalizeH="0" baseline="0" noProof="0" dirty="0">
                <a:ln>
                  <a:noFill/>
                </a:ln>
                <a:effectLst/>
                <a:uLnTx/>
                <a:uFillTx/>
                <a:latin typeface="Aptos" panose="020B0004020202020204" pitchFamily="34" charset="0"/>
                <a:ea typeface="Verdana" charset="0"/>
                <a:cs typeface="Verdana" charset="0"/>
              </a:rPr>
              <a:t>on</a:t>
            </a:r>
            <a:r>
              <a:rPr kumimoji="0" lang="en-US" sz="2400" b="0" i="0" u="none" strike="noStrike" kern="1200" cap="none" spc="-60" normalizeH="0" baseline="0" noProof="0" dirty="0">
                <a:ln>
                  <a:noFill/>
                </a:ln>
                <a:effectLst/>
                <a:uLnTx/>
                <a:uFillTx/>
                <a:latin typeface="Aptos" panose="020B0004020202020204" pitchFamily="34" charset="0"/>
                <a:ea typeface="Verdana" charset="0"/>
                <a:cs typeface="Verdana" charset="0"/>
              </a:rPr>
              <a:t> </a:t>
            </a:r>
            <a:r>
              <a:rPr kumimoji="0" lang="en-US" sz="2400" b="0" i="0" u="none" strike="noStrike" kern="1200" cap="none" spc="0" normalizeH="0" baseline="0" noProof="0" dirty="0">
                <a:ln>
                  <a:noFill/>
                </a:ln>
                <a:effectLst/>
                <a:uLnTx/>
                <a:uFillTx/>
                <a:latin typeface="Aptos" panose="020B0004020202020204" pitchFamily="34" charset="0"/>
                <a:ea typeface="Verdana" charset="0"/>
                <a:cs typeface="Verdana" charset="0"/>
              </a:rPr>
              <a:t>to</a:t>
            </a:r>
            <a:r>
              <a:rPr kumimoji="0" lang="en-US" sz="2400" b="0" i="0" u="none" strike="noStrike" kern="1200" cap="none" spc="-55" normalizeH="0" baseline="0" noProof="0" dirty="0">
                <a:ln>
                  <a:noFill/>
                </a:ln>
                <a:effectLst/>
                <a:uLnTx/>
                <a:uFillTx/>
                <a:latin typeface="Aptos" panose="020B0004020202020204" pitchFamily="34" charset="0"/>
                <a:ea typeface="Verdana" charset="0"/>
                <a:cs typeface="Verdana" charset="0"/>
              </a:rPr>
              <a:t> </a:t>
            </a:r>
            <a:r>
              <a:rPr kumimoji="0" lang="en-US" sz="2400" b="0" i="0" u="none" strike="noStrike" kern="1200" cap="none" spc="0" normalizeH="0" baseline="0" noProof="0" dirty="0">
                <a:ln>
                  <a:noFill/>
                </a:ln>
                <a:effectLst/>
                <a:uLnTx/>
                <a:uFillTx/>
                <a:latin typeface="Aptos" panose="020B0004020202020204" pitchFamily="34" charset="0"/>
                <a:ea typeface="Verdana" charset="0"/>
                <a:cs typeface="Verdana" charset="0"/>
              </a:rPr>
              <a:t>our children</a:t>
            </a:r>
            <a:r>
              <a:rPr kumimoji="0" lang="en-US" sz="2400" b="0" i="0" u="none" strike="noStrike" kern="1200" cap="none" spc="-10" normalizeH="0" baseline="0" noProof="0" dirty="0">
                <a:ln>
                  <a:noFill/>
                </a:ln>
                <a:effectLst/>
                <a:uLnTx/>
                <a:uFillTx/>
                <a:latin typeface="Aptos" panose="020B0004020202020204" pitchFamily="34" charset="0"/>
                <a:ea typeface="Verdana" charset="0"/>
                <a:cs typeface="Verdana" charset="0"/>
              </a:rPr>
              <a:t>.</a:t>
            </a:r>
          </a:p>
          <a:p>
            <a:pPr marR="5080" defTabSz="914377" fontAlgn="auto">
              <a:lnSpc>
                <a:spcPct val="90000"/>
              </a:lnSpc>
              <a:spcBef>
                <a:spcPts val="1000"/>
              </a:spcBef>
              <a:spcAft>
                <a:spcPts val="0"/>
              </a:spcAft>
              <a:buClrTx/>
              <a:buSzTx/>
              <a:tabLst/>
              <a:defRPr/>
            </a:pPr>
            <a:endParaRPr kumimoji="0" lang="en-US" sz="2400" b="0" i="0" u="none" strike="noStrike" kern="1200" cap="none" spc="-10" normalizeH="0" baseline="0" noProof="0" dirty="0">
              <a:ln>
                <a:noFill/>
              </a:ln>
              <a:effectLst/>
              <a:uLnTx/>
              <a:uFillTx/>
              <a:latin typeface="Aptos" panose="020B0004020202020204" pitchFamily="34" charset="0"/>
              <a:ea typeface="Verdana" charset="0"/>
              <a:cs typeface="Verdana" charset="0"/>
            </a:endParaRPr>
          </a:p>
          <a:p>
            <a:pPr marR="5080" defTabSz="914377" fontAlgn="auto">
              <a:lnSpc>
                <a:spcPct val="90000"/>
              </a:lnSpc>
              <a:spcBef>
                <a:spcPts val="1000"/>
              </a:spcBef>
              <a:spcAft>
                <a:spcPts val="0"/>
              </a:spcAft>
              <a:buClrTx/>
              <a:buSzTx/>
              <a:tabLst/>
              <a:defRPr/>
            </a:pPr>
            <a:r>
              <a:rPr kumimoji="0" lang="en-US" sz="2400" b="0" i="0" u="none" strike="noStrike" kern="1200" cap="none" spc="-10" normalizeH="0" baseline="0" noProof="0" dirty="0">
                <a:ln>
                  <a:noFill/>
                </a:ln>
                <a:effectLst/>
                <a:uLnTx/>
                <a:uFillTx/>
                <a:latin typeface="Aptos" panose="020B0004020202020204" pitchFamily="34" charset="0"/>
                <a:ea typeface="Verdana" charset="0"/>
                <a:cs typeface="Verdana" charset="0"/>
              </a:rPr>
              <a:t>The study of this phenomena is called </a:t>
            </a:r>
            <a:r>
              <a:rPr kumimoji="0" lang="en-US" sz="2400" b="1" i="1" u="none" strike="noStrike" kern="1200" cap="none" spc="-10" normalizeH="0" baseline="0" noProof="0" dirty="0">
                <a:ln>
                  <a:noFill/>
                </a:ln>
                <a:effectLst/>
                <a:uLnTx/>
                <a:uFillTx/>
                <a:latin typeface="Aptos" panose="020B0004020202020204" pitchFamily="34" charset="0"/>
                <a:ea typeface="Verdana" charset="0"/>
                <a:cs typeface="Verdana" charset="0"/>
              </a:rPr>
              <a:t>epigenetics</a:t>
            </a:r>
            <a:r>
              <a:rPr kumimoji="0" lang="en-US" sz="2400" b="0" i="0" u="none" strike="noStrike" kern="1200" cap="none" spc="-10" normalizeH="0" baseline="0" noProof="0" dirty="0">
                <a:ln>
                  <a:noFill/>
                </a:ln>
                <a:effectLst/>
                <a:uLnTx/>
                <a:uFillTx/>
                <a:latin typeface="Aptos" panose="020B0004020202020204" pitchFamily="34" charset="0"/>
                <a:ea typeface="Verdana" charset="0"/>
                <a:cs typeface="Verdana" charset="0"/>
              </a:rPr>
              <a: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0" y="0"/>
            <a:ext cx="12191999" cy="1276632"/>
          </a:xfrm>
          <a:prstGeom prst="rect">
            <a:avLst/>
          </a:prstGeom>
          <a:solidFill>
            <a:srgbClr val="0000FF"/>
          </a:solidFill>
        </p:spPr>
        <p:txBody>
          <a:bodyPr vert="horz" wrap="square" lIns="0" tIns="167005" rIns="0" bIns="0" rtlCol="0">
            <a:spAutoFit/>
          </a:bodyPr>
          <a:lstStyle/>
          <a:p>
            <a:pPr marL="91440" algn="ctr">
              <a:lnSpc>
                <a:spcPct val="100000"/>
              </a:lnSpc>
              <a:spcBef>
                <a:spcPts val="1315"/>
              </a:spcBef>
            </a:pPr>
            <a:r>
              <a:rPr b="1" dirty="0">
                <a:solidFill>
                  <a:srgbClr val="FFFFFF"/>
                </a:solidFill>
                <a:latin typeface="Arial" panose="020B0604020202020204" pitchFamily="34" charset="0"/>
                <a:cs typeface="Arial" panose="020B0604020202020204" pitchFamily="34" charset="0"/>
              </a:rPr>
              <a:t>ACEs</a:t>
            </a:r>
            <a:r>
              <a:rPr b="1" spc="-195" dirty="0">
                <a:solidFill>
                  <a:srgbClr val="FFFFFF"/>
                </a:solidFill>
                <a:latin typeface="Arial" panose="020B0604020202020204" pitchFamily="34" charset="0"/>
                <a:cs typeface="Arial" panose="020B0604020202020204" pitchFamily="34" charset="0"/>
              </a:rPr>
              <a:t> </a:t>
            </a:r>
            <a:r>
              <a:rPr b="1" dirty="0">
                <a:solidFill>
                  <a:srgbClr val="FFFFFF"/>
                </a:solidFill>
                <a:latin typeface="Arial" panose="020B0604020202020204" pitchFamily="34" charset="0"/>
                <a:cs typeface="Arial" panose="020B0604020202020204" pitchFamily="34" charset="0"/>
              </a:rPr>
              <a:t>and</a:t>
            </a:r>
            <a:r>
              <a:rPr b="1" spc="-200" dirty="0">
                <a:solidFill>
                  <a:srgbClr val="FFFFFF"/>
                </a:solidFill>
                <a:latin typeface="Arial" panose="020B0604020202020204" pitchFamily="34" charset="0"/>
                <a:cs typeface="Arial" panose="020B0604020202020204" pitchFamily="34" charset="0"/>
              </a:rPr>
              <a:t> </a:t>
            </a:r>
            <a:r>
              <a:rPr b="1" dirty="0">
                <a:solidFill>
                  <a:srgbClr val="FFFFFF"/>
                </a:solidFill>
                <a:latin typeface="Arial" panose="020B0604020202020204" pitchFamily="34" charset="0"/>
                <a:cs typeface="Arial" panose="020B0604020202020204" pitchFamily="34" charset="0"/>
              </a:rPr>
              <a:t>the</a:t>
            </a:r>
            <a:r>
              <a:rPr b="1" spc="-195" dirty="0">
                <a:solidFill>
                  <a:srgbClr val="FFFFFF"/>
                </a:solidFill>
                <a:latin typeface="Arial" panose="020B0604020202020204" pitchFamily="34" charset="0"/>
                <a:cs typeface="Arial" panose="020B0604020202020204" pitchFamily="34" charset="0"/>
              </a:rPr>
              <a:t> </a:t>
            </a:r>
            <a:r>
              <a:rPr b="1" spc="-10" dirty="0">
                <a:solidFill>
                  <a:srgbClr val="FFFFFF"/>
                </a:solidFill>
                <a:latin typeface="Arial" panose="020B0604020202020204" pitchFamily="34" charset="0"/>
                <a:cs typeface="Arial" panose="020B0604020202020204" pitchFamily="34" charset="0"/>
              </a:rPr>
              <a:t>Next</a:t>
            </a:r>
            <a:r>
              <a:rPr b="1" spc="-185" dirty="0">
                <a:solidFill>
                  <a:srgbClr val="FFFFFF"/>
                </a:solidFill>
                <a:latin typeface="Arial" panose="020B0604020202020204" pitchFamily="34" charset="0"/>
                <a:cs typeface="Arial" panose="020B0604020202020204" pitchFamily="34" charset="0"/>
              </a:rPr>
              <a:t> </a:t>
            </a:r>
            <a:r>
              <a:rPr b="1" spc="-10" dirty="0">
                <a:solidFill>
                  <a:srgbClr val="FFFFFF"/>
                </a:solidFill>
                <a:latin typeface="Arial" panose="020B0604020202020204" pitchFamily="34" charset="0"/>
                <a:cs typeface="Arial" panose="020B0604020202020204" pitchFamily="34" charset="0"/>
              </a:rPr>
              <a:t>Generation</a:t>
            </a:r>
            <a:br>
              <a:rPr lang="en-US" spc="-10" dirty="0">
                <a:solidFill>
                  <a:srgbClr val="FFFFFF"/>
                </a:solidFill>
              </a:rPr>
            </a:br>
            <a:endParaRPr spc="-10" dirty="0">
              <a:solidFill>
                <a:srgbClr val="FFFFFF"/>
              </a:solidFill>
            </a:endParaRPr>
          </a:p>
        </p:txBody>
      </p:sp>
      <p:pic>
        <p:nvPicPr>
          <p:cNvPr id="4" name="object 4"/>
          <p:cNvPicPr/>
          <p:nvPr/>
        </p:nvPicPr>
        <p:blipFill>
          <a:blip r:embed="rId2" cstate="print"/>
          <a:stretch>
            <a:fillRect/>
          </a:stretch>
        </p:blipFill>
        <p:spPr>
          <a:xfrm>
            <a:off x="1" y="1278404"/>
            <a:ext cx="12191999" cy="5581368"/>
          </a:xfrm>
          <a:prstGeom prst="rect">
            <a:avLst/>
          </a:prstGeom>
        </p:spPr>
      </p:pic>
      <p:sp>
        <p:nvSpPr>
          <p:cNvPr id="2" name="object 2"/>
          <p:cNvSpPr txBox="1"/>
          <p:nvPr/>
        </p:nvSpPr>
        <p:spPr>
          <a:xfrm>
            <a:off x="5800725" y="6553200"/>
            <a:ext cx="6391275" cy="258404"/>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600" b="0" i="0" u="none" strike="noStrike" kern="0" cap="none" spc="-20" normalizeH="0" baseline="0" noProof="0" dirty="0">
                <a:ln>
                  <a:noFill/>
                </a:ln>
                <a:solidFill>
                  <a:schemeClr val="bg1"/>
                </a:solidFill>
                <a:effectLst/>
                <a:uLnTx/>
                <a:uFillTx/>
                <a:latin typeface="Calibri"/>
                <a:cs typeface="Calibri"/>
                <a:hlinkClick r:id="rId3">
                  <a:extLst>
                    <a:ext uri="{A12FA001-AC4F-418D-AE19-62706E023703}">
                      <ahyp:hlinkClr xmlns:ahyp="http://schemas.microsoft.com/office/drawing/2018/hyperlinkcolor" val="tx"/>
                    </a:ext>
                  </a:extLst>
                </a:hlinkClick>
              </a:rPr>
              <a:t>http://www.nestle.com/media/newsandfeatures/nestle-research-</a:t>
            </a:r>
            <a:r>
              <a:rPr kumimoji="0" sz="1600" b="0" i="0" u="none" strike="noStrike" kern="0" cap="none" spc="-10" normalizeH="0" baseline="0" noProof="0" dirty="0">
                <a:ln>
                  <a:noFill/>
                </a:ln>
                <a:solidFill>
                  <a:schemeClr val="bg1"/>
                </a:solidFill>
                <a:effectLst/>
                <a:uLnTx/>
                <a:uFillTx/>
                <a:latin typeface="Calibri"/>
                <a:cs typeface="Calibri"/>
                <a:hlinkClick r:id="rId3">
                  <a:extLst>
                    <a:ext uri="{A12FA001-AC4F-418D-AE19-62706E023703}">
                      <ahyp:hlinkClr xmlns:ahyp="http://schemas.microsoft.com/office/drawing/2018/hyperlinkcolor" val="tx"/>
                    </a:ext>
                  </a:extLst>
                </a:hlinkClick>
              </a:rPr>
              <a:t>epigenetics</a:t>
            </a:r>
            <a:endParaRPr kumimoji="0" sz="1600" b="0" i="0" u="none" strike="noStrike" kern="0" cap="none" spc="0" normalizeH="0" baseline="0" noProof="0" dirty="0">
              <a:ln>
                <a:noFill/>
              </a:ln>
              <a:solidFill>
                <a:schemeClr val="bg1"/>
              </a:solidFill>
              <a:effectLst/>
              <a:uLnTx/>
              <a:uFillTx/>
              <a:latin typeface="Calibri"/>
              <a:cs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E15D90A-346C-537F-1D07-4B7B087E7660}"/>
              </a:ext>
            </a:extLst>
          </p:cNvPr>
          <p:cNvGrpSpPr/>
          <p:nvPr/>
        </p:nvGrpSpPr>
        <p:grpSpPr>
          <a:xfrm>
            <a:off x="1371600" y="1"/>
            <a:ext cx="7829550" cy="7829550"/>
            <a:chOff x="1371600" y="1"/>
            <a:chExt cx="7829550" cy="7829550"/>
          </a:xfrm>
        </p:grpSpPr>
        <p:pic>
          <p:nvPicPr>
            <p:cNvPr id="5" name="Picture 4">
              <a:extLst>
                <a:ext uri="{FF2B5EF4-FFF2-40B4-BE49-F238E27FC236}">
                  <a16:creationId xmlns:a16="http://schemas.microsoft.com/office/drawing/2014/main" id="{47CF8793-7BCD-43EC-99DD-515CEA078052}"/>
                </a:ext>
              </a:extLst>
            </p:cNvPr>
            <p:cNvPicPr>
              <a:picLocks noChangeAspect="1"/>
            </p:cNvPicPr>
            <p:nvPr/>
          </p:nvPicPr>
          <p:blipFill>
            <a:blip r:embed="rId3"/>
            <a:stretch>
              <a:fillRect/>
            </a:stretch>
          </p:blipFill>
          <p:spPr>
            <a:xfrm>
              <a:off x="1371600" y="1"/>
              <a:ext cx="7829550" cy="7829550"/>
            </a:xfrm>
            <a:prstGeom prst="rect">
              <a:avLst/>
            </a:prstGeom>
          </p:spPr>
        </p:pic>
        <p:sp>
          <p:nvSpPr>
            <p:cNvPr id="2" name="TextBox 1">
              <a:extLst>
                <a:ext uri="{FF2B5EF4-FFF2-40B4-BE49-F238E27FC236}">
                  <a16:creationId xmlns:a16="http://schemas.microsoft.com/office/drawing/2014/main" id="{021EC6D8-FD3A-13D4-B4F1-67D597C4F3A1}"/>
                </a:ext>
              </a:extLst>
            </p:cNvPr>
            <p:cNvSpPr txBox="1"/>
            <p:nvPr/>
          </p:nvSpPr>
          <p:spPr>
            <a:xfrm>
              <a:off x="1828800" y="2895600"/>
              <a:ext cx="3200400" cy="646331"/>
            </a:xfrm>
            <a:prstGeom prst="rect">
              <a:avLst/>
            </a:prstGeom>
            <a:noFill/>
          </p:spPr>
          <p:txBody>
            <a:bodyPr wrap="square" rtlCol="0">
              <a:spAutoFit/>
            </a:bodyPr>
            <a:lstStyle/>
            <a:p>
              <a:r>
                <a:rPr lang="en-US" sz="3600" b="1" dirty="0">
                  <a:solidFill>
                    <a:schemeClr val="bg1"/>
                  </a:solidFill>
                </a:rPr>
                <a:t>3 Generations</a:t>
              </a:r>
            </a:p>
          </p:txBody>
        </p:sp>
      </p:grpSp>
    </p:spTree>
    <p:extLst>
      <p:ext uri="{BB962C8B-B14F-4D97-AF65-F5344CB8AC3E}">
        <p14:creationId xmlns:p14="http://schemas.microsoft.com/office/powerpoint/2010/main" val="3225517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
            <a:extLst>
              <a:ext uri="{FF2B5EF4-FFF2-40B4-BE49-F238E27FC236}">
                <a16:creationId xmlns:a16="http://schemas.microsoft.com/office/drawing/2014/main" id="{FD58748C-1EEE-4168-A58B-CDBB139D9E46}"/>
              </a:ext>
            </a:extLst>
          </p:cNvPr>
          <p:cNvSpPr txBox="1">
            <a:spLocks noChangeArrowheads="1"/>
          </p:cNvSpPr>
          <p:nvPr/>
        </p:nvSpPr>
        <p:spPr bwMode="auto">
          <a:xfrm>
            <a:off x="282641" y="141081"/>
            <a:ext cx="11375959" cy="646331"/>
          </a:xfrm>
          <a:prstGeom prst="rect">
            <a:avLst/>
          </a:prstGeom>
          <a:noFill/>
          <a:ln w="9525">
            <a:noFill/>
            <a:miter lim="800000"/>
            <a:headEnd/>
            <a:tailEnd/>
          </a:ln>
          <a:effectLst/>
        </p:spPr>
        <p:txBody>
          <a:bodyPr wrap="square">
            <a:spAutoFit/>
          </a:bodyPr>
          <a:lstStyle/>
          <a:p>
            <a:pPr algn="ctr" defTabSz="457189" rtl="0">
              <a:defRPr/>
            </a:pPr>
            <a:r>
              <a:rPr lang="en-US" altLang="en-US" sz="3600" b="1" kern="1200" dirty="0">
                <a:latin typeface="Arial" panose="020B0604020202020204" pitchFamily="34" charset="0"/>
                <a:cs typeface="Arial" panose="020B0604020202020204" pitchFamily="34" charset="0"/>
              </a:rPr>
              <a:t>Our Experiences Impact </a:t>
            </a:r>
            <a:r>
              <a:rPr lang="en-US" altLang="en-US" sz="3600" b="1" dirty="0">
                <a:latin typeface="Arial" panose="020B0604020202020204" pitchFamily="34" charset="0"/>
                <a:cs typeface="Arial" panose="020B0604020202020204" pitchFamily="34" charset="0"/>
              </a:rPr>
              <a:t>O</a:t>
            </a:r>
            <a:r>
              <a:rPr lang="en-US" altLang="en-US" sz="3600" b="1" kern="1200" dirty="0">
                <a:latin typeface="Arial" panose="020B0604020202020204" pitchFamily="34" charset="0"/>
                <a:cs typeface="Arial" panose="020B0604020202020204" pitchFamily="34" charset="0"/>
              </a:rPr>
              <a:t>ur Behaviors</a:t>
            </a:r>
          </a:p>
        </p:txBody>
      </p:sp>
      <p:sp>
        <p:nvSpPr>
          <p:cNvPr id="27" name="TextBox 26">
            <a:extLst>
              <a:ext uri="{FF2B5EF4-FFF2-40B4-BE49-F238E27FC236}">
                <a16:creationId xmlns:a16="http://schemas.microsoft.com/office/drawing/2014/main" id="{C255A73B-9907-43A6-AA3B-4D63E2D2638C}"/>
              </a:ext>
            </a:extLst>
          </p:cNvPr>
          <p:cNvSpPr txBox="1"/>
          <p:nvPr/>
        </p:nvSpPr>
        <p:spPr>
          <a:xfrm>
            <a:off x="619174" y="6480709"/>
            <a:ext cx="6027964" cy="254044"/>
          </a:xfrm>
          <a:prstGeom prst="rect">
            <a:avLst/>
          </a:prstGeom>
          <a:noFill/>
        </p:spPr>
        <p:txBody>
          <a:bodyPr wrap="square">
            <a:spAutoFit/>
          </a:bodyPr>
          <a:lstStyle/>
          <a:p>
            <a:pPr algn="l" defTabSz="457189" rtl="0">
              <a:defRPr/>
            </a:pPr>
            <a:r>
              <a:rPr lang="en-US" altLang="en-US" sz="1051" i="1" kern="1200" dirty="0">
                <a:latin typeface="Calibri" panose="020F0502020204030204"/>
                <a:ea typeface="+mn-ea"/>
                <a:cs typeface="+mn-cs"/>
              </a:rPr>
              <a:t>Slide by Laura Porter, ACE Interface. Adapted from the research of Martin </a:t>
            </a:r>
            <a:r>
              <a:rPr lang="en-US" altLang="en-US" sz="1051" i="1" kern="1200" dirty="0" err="1">
                <a:latin typeface="Calibri" panose="020F0502020204030204"/>
                <a:ea typeface="+mn-ea"/>
                <a:cs typeface="+mn-cs"/>
              </a:rPr>
              <a:t>Teicher</a:t>
            </a:r>
            <a:r>
              <a:rPr lang="en-US" altLang="en-US" sz="1051" i="1" kern="1200" dirty="0">
                <a:latin typeface="Calibri" panose="020F0502020204030204"/>
                <a:ea typeface="+mn-ea"/>
                <a:cs typeface="+mn-cs"/>
              </a:rPr>
              <a:t>, MD, </a:t>
            </a:r>
            <a:r>
              <a:rPr lang="en-US" altLang="en-US" sz="1051" i="1" kern="1200" dirty="0" err="1">
                <a:latin typeface="Calibri" panose="020F0502020204030204"/>
                <a:ea typeface="+mn-ea"/>
                <a:cs typeface="+mn-cs"/>
              </a:rPr>
              <a:t>Ph.D</a:t>
            </a:r>
            <a:endParaRPr lang="en-US" altLang="en-US" sz="1051" i="1" kern="1200" dirty="0">
              <a:latin typeface="Calibri" panose="020F0502020204030204"/>
              <a:ea typeface="+mn-ea"/>
              <a:cs typeface="+mn-cs"/>
            </a:endParaRPr>
          </a:p>
        </p:txBody>
      </p:sp>
      <p:sp>
        <p:nvSpPr>
          <p:cNvPr id="25" name="Line 41">
            <a:extLst>
              <a:ext uri="{FF2B5EF4-FFF2-40B4-BE49-F238E27FC236}">
                <a16:creationId xmlns:a16="http://schemas.microsoft.com/office/drawing/2014/main" id="{0C5B5E21-8E37-497C-80DB-AE5048B7D0B0}"/>
              </a:ext>
            </a:extLst>
          </p:cNvPr>
          <p:cNvSpPr>
            <a:spLocks noChangeShapeType="1"/>
          </p:cNvSpPr>
          <p:nvPr/>
        </p:nvSpPr>
        <p:spPr bwMode="auto">
          <a:xfrm flipV="1">
            <a:off x="2502496" y="3505200"/>
            <a:ext cx="362940" cy="9012"/>
          </a:xfrm>
          <a:prstGeom prst="line">
            <a:avLst/>
          </a:prstGeom>
          <a:noFill/>
          <a:ln w="9525">
            <a:solidFill>
              <a:srgbClr val="000000"/>
            </a:solidFill>
            <a:round/>
            <a:headEnd/>
            <a:tailEnd type="triangle" w="med" len="med"/>
          </a:ln>
        </p:spPr>
        <p:txBody>
          <a:bodyPr/>
          <a:lstStyle/>
          <a:p>
            <a:pPr algn="l" defTabSz="457189" rtl="0">
              <a:defRPr/>
            </a:pPr>
            <a:endParaRPr lang="en-US" sz="1351" kern="1200">
              <a:solidFill>
                <a:prstClr val="black"/>
              </a:solidFill>
              <a:latin typeface="Calibri" panose="020F0502020204030204"/>
              <a:ea typeface="+mn-ea"/>
              <a:cs typeface="+mn-cs"/>
            </a:endParaRPr>
          </a:p>
        </p:txBody>
      </p:sp>
      <p:sp>
        <p:nvSpPr>
          <p:cNvPr id="2" name="Text Box 5">
            <a:extLst>
              <a:ext uri="{FF2B5EF4-FFF2-40B4-BE49-F238E27FC236}">
                <a16:creationId xmlns:a16="http://schemas.microsoft.com/office/drawing/2014/main" id="{925392AD-4415-E5B9-EA08-3FB0B1FB8FEA}"/>
              </a:ext>
            </a:extLst>
          </p:cNvPr>
          <p:cNvSpPr txBox="1">
            <a:spLocks noChangeArrowheads="1"/>
          </p:cNvSpPr>
          <p:nvPr/>
        </p:nvSpPr>
        <p:spPr bwMode="auto">
          <a:xfrm>
            <a:off x="581950" y="5593743"/>
            <a:ext cx="8559799" cy="646331"/>
          </a:xfrm>
          <a:prstGeom prst="rect">
            <a:avLst/>
          </a:prstGeom>
          <a:noFill/>
          <a:ln w="9525">
            <a:noFill/>
            <a:miter lim="800000"/>
            <a:headEnd/>
            <a:tailEnd/>
          </a:ln>
          <a:effectLst/>
        </p:spPr>
        <p:txBody>
          <a:bodyPr wrap="square">
            <a:spAutoFit/>
          </a:bodyPr>
          <a:lstStyle/>
          <a:p>
            <a:pPr defTabSz="457189" rtl="0">
              <a:defRPr/>
            </a:pPr>
            <a:r>
              <a:rPr lang="en-US" altLang="en-US" sz="3600" dirty="0">
                <a:latin typeface="Calibri" panose="020F0502020204030204"/>
              </a:rPr>
              <a:t>Behavior is </a:t>
            </a:r>
            <a:r>
              <a:rPr lang="en-US" altLang="en-US" sz="3600" b="1" i="1" dirty="0">
                <a:solidFill>
                  <a:srgbClr val="00B050"/>
                </a:solidFill>
                <a:latin typeface="Calibri" panose="020F0502020204030204"/>
              </a:rPr>
              <a:t>adaptive</a:t>
            </a:r>
            <a:r>
              <a:rPr lang="en-US" altLang="en-US" sz="3600" dirty="0">
                <a:latin typeface="Calibri" panose="020F0502020204030204"/>
              </a:rPr>
              <a:t>, not wrong</a:t>
            </a:r>
            <a:endParaRPr lang="en-US" altLang="en-US" sz="3600" kern="1200" dirty="0">
              <a:latin typeface="Calibri" panose="020F0502020204030204"/>
              <a:ea typeface="+mn-ea"/>
              <a:cs typeface="+mn-cs"/>
            </a:endParaRPr>
          </a:p>
        </p:txBody>
      </p:sp>
      <p:grpSp>
        <p:nvGrpSpPr>
          <p:cNvPr id="8" name="Group 7">
            <a:extLst>
              <a:ext uri="{FF2B5EF4-FFF2-40B4-BE49-F238E27FC236}">
                <a16:creationId xmlns:a16="http://schemas.microsoft.com/office/drawing/2014/main" id="{DA7A59FB-B116-0203-EAD0-C8C3A1DDA919}"/>
              </a:ext>
            </a:extLst>
          </p:cNvPr>
          <p:cNvGrpSpPr/>
          <p:nvPr/>
        </p:nvGrpSpPr>
        <p:grpSpPr>
          <a:xfrm>
            <a:off x="991989" y="1531858"/>
            <a:ext cx="10450642" cy="4553396"/>
            <a:chOff x="991989" y="1531858"/>
            <a:chExt cx="10450642" cy="4553396"/>
          </a:xfrm>
        </p:grpSpPr>
        <p:sp>
          <p:nvSpPr>
            <p:cNvPr id="23556" name="Text Box 12">
              <a:extLst>
                <a:ext uri="{FF2B5EF4-FFF2-40B4-BE49-F238E27FC236}">
                  <a16:creationId xmlns:a16="http://schemas.microsoft.com/office/drawing/2014/main" id="{1DDB0EB8-95D2-49E2-B36C-74ED7C268615}"/>
                </a:ext>
              </a:extLst>
            </p:cNvPr>
            <p:cNvSpPr txBox="1">
              <a:spLocks noChangeArrowheads="1"/>
            </p:cNvSpPr>
            <p:nvPr/>
          </p:nvSpPr>
          <p:spPr bwMode="auto">
            <a:xfrm rot="5400000" flipV="1">
              <a:off x="1310141" y="2807494"/>
              <a:ext cx="759110" cy="1395413"/>
            </a:xfrm>
            <a:prstGeom prst="rect">
              <a:avLst/>
            </a:prstGeom>
            <a:solidFill>
              <a:schemeClr val="bg1"/>
            </a:solidFill>
            <a:ln w="9525">
              <a:noFill/>
              <a:miter lim="800000"/>
              <a:headEnd/>
              <a:tailEnd/>
            </a:ln>
          </p:spPr>
          <p:txBody>
            <a:bodyPr vert="eaVert" anchor="ctr"/>
            <a:lstStyle/>
            <a:p>
              <a:pPr algn="ctr" defTabSz="457189" rtl="0">
                <a:defRPr/>
              </a:pPr>
              <a:r>
                <a:rPr lang="en-US" b="1" kern="1200" dirty="0">
                  <a:solidFill>
                    <a:prstClr val="black"/>
                  </a:solidFill>
                  <a:latin typeface="Calibri" panose="020F0502020204030204"/>
                  <a:ea typeface="+mn-ea"/>
                  <a:cs typeface="+mn-cs"/>
                </a:rPr>
                <a:t>Conception</a:t>
              </a:r>
              <a:endParaRPr lang="en-US" sz="1351" b="1" kern="1200" dirty="0">
                <a:solidFill>
                  <a:prstClr val="black"/>
                </a:solidFill>
                <a:latin typeface="Calibri" panose="020F0502020204030204"/>
                <a:ea typeface="+mn-ea"/>
                <a:cs typeface="+mn-cs"/>
              </a:endParaRPr>
            </a:p>
          </p:txBody>
        </p:sp>
        <p:grpSp>
          <p:nvGrpSpPr>
            <p:cNvPr id="7" name="Group 6">
              <a:extLst>
                <a:ext uri="{FF2B5EF4-FFF2-40B4-BE49-F238E27FC236}">
                  <a16:creationId xmlns:a16="http://schemas.microsoft.com/office/drawing/2014/main" id="{518D5305-2D51-7DD4-78AE-51911B9A1FAC}"/>
                </a:ext>
              </a:extLst>
            </p:cNvPr>
            <p:cNvGrpSpPr/>
            <p:nvPr/>
          </p:nvGrpSpPr>
          <p:grpSpPr>
            <a:xfrm>
              <a:off x="1600200" y="1531858"/>
              <a:ext cx="9842431" cy="4553396"/>
              <a:chOff x="1057872" y="1531858"/>
              <a:chExt cx="9842431" cy="4553396"/>
            </a:xfrm>
          </p:grpSpPr>
          <p:grpSp>
            <p:nvGrpSpPr>
              <p:cNvPr id="3" name="Group 2">
                <a:extLst>
                  <a:ext uri="{FF2B5EF4-FFF2-40B4-BE49-F238E27FC236}">
                    <a16:creationId xmlns:a16="http://schemas.microsoft.com/office/drawing/2014/main" id="{0A1CC24F-84E5-2467-E310-04BB1730D9FB}"/>
                  </a:ext>
                </a:extLst>
              </p:cNvPr>
              <p:cNvGrpSpPr/>
              <p:nvPr/>
            </p:nvGrpSpPr>
            <p:grpSpPr>
              <a:xfrm>
                <a:off x="1057872" y="1531858"/>
                <a:ext cx="9842431" cy="4553396"/>
                <a:chOff x="236736" y="1300391"/>
                <a:chExt cx="9842431" cy="4553396"/>
              </a:xfrm>
            </p:grpSpPr>
            <p:sp>
              <p:nvSpPr>
                <p:cNvPr id="23571" name="Text Box 43">
                  <a:extLst>
                    <a:ext uri="{FF2B5EF4-FFF2-40B4-BE49-F238E27FC236}">
                      <a16:creationId xmlns:a16="http://schemas.microsoft.com/office/drawing/2014/main" id="{A119E0A6-C46B-4AF9-B5F9-B1E4CD438F1A}"/>
                    </a:ext>
                  </a:extLst>
                </p:cNvPr>
                <p:cNvSpPr txBox="1">
                  <a:spLocks noChangeArrowheads="1"/>
                </p:cNvSpPr>
                <p:nvPr/>
              </p:nvSpPr>
              <p:spPr bwMode="auto">
                <a:xfrm>
                  <a:off x="236736" y="2793676"/>
                  <a:ext cx="8559800" cy="2466915"/>
                </a:xfrm>
                <a:prstGeom prst="ellipse">
                  <a:avLst/>
                </a:prstGeom>
                <a:solidFill>
                  <a:schemeClr val="tx2">
                    <a:lumMod val="20000"/>
                    <a:lumOff val="80000"/>
                    <a:alpha val="50196"/>
                  </a:schemeClr>
                </a:solidFill>
                <a:ln w="9525">
                  <a:noFill/>
                  <a:miter lim="800000"/>
                  <a:headEnd/>
                  <a:tailEnd/>
                </a:ln>
              </p:spPr>
              <p:txBody>
                <a:bodyPr>
                  <a:spAutoFit/>
                </a:bodyPr>
                <a:lstStyle/>
                <a:p>
                  <a:pPr algn="ctr" defTabSz="457189" rtl="0">
                    <a:defRPr/>
                  </a:pPr>
                  <a:endParaRPr lang="en-US" sz="1500" i="1" kern="1200" dirty="0">
                    <a:solidFill>
                      <a:prstClr val="black"/>
                    </a:solidFill>
                    <a:latin typeface="Calibri" pitchFamily="34" charset="0"/>
                    <a:ea typeface="+mn-ea"/>
                    <a:cs typeface="+mn-cs"/>
                  </a:endParaRPr>
                </a:p>
                <a:p>
                  <a:pPr algn="ctr" defTabSz="457189" rtl="0">
                    <a:defRPr/>
                  </a:pPr>
                  <a:endParaRPr lang="en-US" sz="1500" i="1" kern="1200" dirty="0">
                    <a:solidFill>
                      <a:prstClr val="black"/>
                    </a:solidFill>
                    <a:latin typeface="Calibri" pitchFamily="34" charset="0"/>
                    <a:ea typeface="+mn-ea"/>
                    <a:cs typeface="+mn-cs"/>
                  </a:endParaRPr>
                </a:p>
                <a:p>
                  <a:pPr marL="457189" lvl="1" algn="l" defTabSz="457189" rtl="0">
                    <a:defRPr/>
                  </a:pPr>
                  <a:endParaRPr lang="en-US" sz="1500" i="1" kern="1200" dirty="0">
                    <a:solidFill>
                      <a:prstClr val="black"/>
                    </a:solidFill>
                    <a:latin typeface="Calibri" pitchFamily="34" charset="0"/>
                    <a:ea typeface="+mn-ea"/>
                    <a:cs typeface="+mn-cs"/>
                  </a:endParaRPr>
                </a:p>
                <a:p>
                  <a:pPr marL="457189" lvl="1" algn="l" defTabSz="457189" rtl="0">
                    <a:defRPr/>
                  </a:pPr>
                  <a:endParaRPr lang="en-US" sz="1500" b="1" i="1" kern="1200" dirty="0">
                    <a:solidFill>
                      <a:prstClr val="black"/>
                    </a:solidFill>
                    <a:latin typeface="Calibri" pitchFamily="34" charset="0"/>
                    <a:ea typeface="+mn-ea"/>
                    <a:cs typeface="+mn-cs"/>
                  </a:endParaRPr>
                </a:p>
                <a:p>
                  <a:pPr marL="457189" lvl="1" algn="l" defTabSz="457189" rtl="0">
                    <a:defRPr/>
                  </a:pPr>
                  <a:endParaRPr lang="en-US" sz="1500" b="1" i="1" kern="1200" dirty="0">
                    <a:solidFill>
                      <a:prstClr val="black"/>
                    </a:solidFill>
                    <a:latin typeface="Calibri" pitchFamily="34" charset="0"/>
                    <a:ea typeface="+mn-ea"/>
                    <a:cs typeface="+mn-cs"/>
                  </a:endParaRPr>
                </a:p>
                <a:p>
                  <a:pPr marL="457189" lvl="1" algn="l" defTabSz="457189" rtl="0">
                    <a:defRPr/>
                  </a:pPr>
                  <a:r>
                    <a:rPr lang="en-US" b="1" i="1" kern="1200" dirty="0">
                      <a:solidFill>
                        <a:prstClr val="black"/>
                      </a:solidFill>
                      <a:latin typeface="Calibri" pitchFamily="34" charset="0"/>
                      <a:ea typeface="+mn-ea"/>
                      <a:cs typeface="+mn-cs"/>
                    </a:rPr>
                    <a:t>Safe</a:t>
                  </a:r>
                  <a:endParaRPr lang="en-US" i="1" kern="1200" dirty="0">
                    <a:solidFill>
                      <a:prstClr val="black"/>
                    </a:solidFill>
                    <a:latin typeface="Calibri" pitchFamily="34" charset="0"/>
                    <a:ea typeface="+mn-ea"/>
                    <a:cs typeface="+mn-cs"/>
                  </a:endParaRPr>
                </a:p>
                <a:p>
                  <a:pPr algn="ctr" defTabSz="457189" rtl="0">
                    <a:defRPr/>
                  </a:pPr>
                  <a:endParaRPr lang="en-US" sz="1500" i="1" kern="1200" dirty="0">
                    <a:solidFill>
                      <a:prstClr val="black"/>
                    </a:solidFill>
                    <a:latin typeface="Calibri" pitchFamily="34" charset="0"/>
                    <a:ea typeface="+mn-ea"/>
                    <a:cs typeface="+mn-cs"/>
                  </a:endParaRPr>
                </a:p>
              </p:txBody>
            </p:sp>
            <p:sp>
              <p:nvSpPr>
                <p:cNvPr id="22" name="Oval 21">
                  <a:extLst>
                    <a:ext uri="{FF2B5EF4-FFF2-40B4-BE49-F238E27FC236}">
                      <a16:creationId xmlns:a16="http://schemas.microsoft.com/office/drawing/2014/main" id="{35184D14-1836-493C-8684-EC5BBAE865EA}"/>
                    </a:ext>
                  </a:extLst>
                </p:cNvPr>
                <p:cNvSpPr/>
                <p:nvPr/>
              </p:nvSpPr>
              <p:spPr>
                <a:xfrm>
                  <a:off x="329535" y="1333079"/>
                  <a:ext cx="8843963" cy="2489200"/>
                </a:xfrm>
                <a:prstGeom prst="ellipse">
                  <a:avLst/>
                </a:prstGeom>
                <a:solidFill>
                  <a:srgbClr val="CCFF33">
                    <a:alpha val="52157"/>
                  </a:srgbClr>
                </a:solidFill>
                <a:ln>
                  <a:noFill/>
                </a:ln>
                <a:effectLst/>
              </p:spPr>
              <p:style>
                <a:lnRef idx="3">
                  <a:schemeClr val="lt1"/>
                </a:lnRef>
                <a:fillRef idx="1">
                  <a:schemeClr val="accent3"/>
                </a:fillRef>
                <a:effectRef idx="1">
                  <a:schemeClr val="accent3"/>
                </a:effectRef>
                <a:fontRef idx="minor">
                  <a:schemeClr val="lt1"/>
                </a:fontRef>
              </p:style>
              <p:txBody>
                <a:bodyPr anchor="ctr"/>
                <a:lstStyle/>
                <a:p>
                  <a:pPr algn="l" defTabSz="457189" rtl="0">
                    <a:defRPr/>
                  </a:pPr>
                  <a:r>
                    <a:rPr lang="en-US" b="1" i="1" kern="1200" dirty="0">
                      <a:solidFill>
                        <a:prstClr val="black"/>
                      </a:solidFill>
                      <a:latin typeface="Calibri" panose="020F0502020204030204"/>
                    </a:rPr>
                    <a:t>Dangerous</a:t>
                  </a:r>
                </a:p>
              </p:txBody>
            </p:sp>
            <p:sp>
              <p:nvSpPr>
                <p:cNvPr id="23557" name="Text Box 13">
                  <a:extLst>
                    <a:ext uri="{FF2B5EF4-FFF2-40B4-BE49-F238E27FC236}">
                      <a16:creationId xmlns:a16="http://schemas.microsoft.com/office/drawing/2014/main" id="{8E98C9CD-CE40-410A-A42D-68C769CD47E7}"/>
                    </a:ext>
                  </a:extLst>
                </p:cNvPr>
                <p:cNvSpPr txBox="1">
                  <a:spLocks noChangeArrowheads="1"/>
                </p:cNvSpPr>
                <p:nvPr/>
              </p:nvSpPr>
              <p:spPr bwMode="auto">
                <a:xfrm>
                  <a:off x="2894141" y="3167607"/>
                  <a:ext cx="1864518" cy="1187757"/>
                </a:xfrm>
                <a:prstGeom prst="rect">
                  <a:avLst/>
                </a:prstGeom>
                <a:solidFill>
                  <a:srgbClr val="FFFFFF"/>
                </a:solidFill>
                <a:ln w="9525">
                  <a:noFill/>
                  <a:miter lim="800000"/>
                  <a:headEnd/>
                  <a:tailEnd/>
                </a:ln>
              </p:spPr>
              <p:txBody>
                <a:bodyPr/>
                <a:lstStyle/>
                <a:p>
                  <a:pPr algn="ctr" defTabSz="457189" rtl="0">
                    <a:defRPr/>
                  </a:pPr>
                  <a:r>
                    <a:rPr lang="en-US" altLang="ja-JP" sz="1600" b="1" kern="1200" dirty="0">
                      <a:solidFill>
                        <a:prstClr val="black"/>
                      </a:solidFill>
                      <a:latin typeface="Calibri" panose="020F0502020204030204"/>
                      <a:ea typeface="MS Mincho" pitchFamily="49" charset="-128"/>
                      <a:cs typeface="+mn-cs"/>
                    </a:rPr>
                    <a:t>BRAIN</a:t>
                  </a:r>
                </a:p>
                <a:p>
                  <a:pPr algn="ctr" defTabSz="457189" rtl="0">
                    <a:defRPr/>
                  </a:pPr>
                  <a:r>
                    <a:rPr lang="en-US" altLang="ja-JP" kern="1200" dirty="0">
                      <a:solidFill>
                        <a:prstClr val="black"/>
                      </a:solidFill>
                      <a:latin typeface="Calibri" panose="020F0502020204030204"/>
                      <a:ea typeface="MS Mincho" pitchFamily="49" charset="-128"/>
                      <a:cs typeface="+mn-cs"/>
                    </a:rPr>
                    <a:t>Prepares for anticipated world</a:t>
                  </a:r>
                  <a:endParaRPr lang="en-US" kern="1200" dirty="0">
                    <a:solidFill>
                      <a:prstClr val="black"/>
                    </a:solidFill>
                    <a:latin typeface="Calibri" panose="020F0502020204030204"/>
                    <a:ea typeface="+mn-ea"/>
                    <a:cs typeface="+mn-cs"/>
                  </a:endParaRPr>
                </a:p>
              </p:txBody>
            </p:sp>
            <p:sp>
              <p:nvSpPr>
                <p:cNvPr id="23559" name="Text Box 17">
                  <a:extLst>
                    <a:ext uri="{FF2B5EF4-FFF2-40B4-BE49-F238E27FC236}">
                      <a16:creationId xmlns:a16="http://schemas.microsoft.com/office/drawing/2014/main" id="{3B89E556-8B42-4470-8185-08C057D7BE8F}"/>
                    </a:ext>
                  </a:extLst>
                </p:cNvPr>
                <p:cNvSpPr txBox="1">
                  <a:spLocks noChangeArrowheads="1"/>
                </p:cNvSpPr>
                <p:nvPr/>
              </p:nvSpPr>
              <p:spPr bwMode="auto">
                <a:xfrm>
                  <a:off x="7956680" y="1300391"/>
                  <a:ext cx="1612900" cy="149328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457189" rtl="0"/>
                  <a:r>
                    <a:rPr lang="en-US" altLang="ja-JP" sz="1200" b="1" kern="1200" dirty="0">
                      <a:solidFill>
                        <a:prstClr val="black"/>
                      </a:solidFill>
                      <a:ea typeface="游ゴシック" panose="020B0400000000000000" pitchFamily="34" charset="-128"/>
                    </a:rPr>
                    <a:t>OUTCOME</a:t>
                  </a:r>
                </a:p>
                <a:p>
                  <a:pPr algn="ctr" defTabSz="457189" rtl="0"/>
                  <a:r>
                    <a:rPr lang="en-US" altLang="en-US" sz="1400" kern="1200" dirty="0">
                      <a:solidFill>
                        <a:prstClr val="black"/>
                      </a:solidFill>
                      <a:ea typeface="+mn-ea"/>
                    </a:rPr>
                    <a:t>Individual &amp; species survive the worst conditions</a:t>
                  </a:r>
                </a:p>
              </p:txBody>
            </p:sp>
            <p:sp>
              <p:nvSpPr>
                <p:cNvPr id="23560" name="Text Box 26">
                  <a:extLst>
                    <a:ext uri="{FF2B5EF4-FFF2-40B4-BE49-F238E27FC236}">
                      <a16:creationId xmlns:a16="http://schemas.microsoft.com/office/drawing/2014/main" id="{F6D8A9F5-12E8-4EC3-A599-F654A229983B}"/>
                    </a:ext>
                  </a:extLst>
                </p:cNvPr>
                <p:cNvSpPr txBox="1">
                  <a:spLocks noChangeArrowheads="1"/>
                </p:cNvSpPr>
                <p:nvPr/>
              </p:nvSpPr>
              <p:spPr bwMode="auto">
                <a:xfrm>
                  <a:off x="5884201" y="1609409"/>
                  <a:ext cx="1612900" cy="160391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84138" indent="-84138">
                    <a:tabLst>
                      <a:tab pos="84138" algn="l"/>
                    </a:tabLst>
                    <a:defRPr>
                      <a:solidFill>
                        <a:schemeClr val="tx1"/>
                      </a:solidFill>
                      <a:latin typeface="Arial" panose="020B0604020202020204" pitchFamily="34" charset="0"/>
                      <a:cs typeface="Arial" panose="020B0604020202020204" pitchFamily="34" charset="0"/>
                    </a:defRPr>
                  </a:lvl1pPr>
                  <a:lvl2pPr marL="742950" indent="-285750">
                    <a:tabLst>
                      <a:tab pos="84138" algn="l"/>
                    </a:tabLst>
                    <a:defRPr>
                      <a:solidFill>
                        <a:schemeClr val="tx1"/>
                      </a:solidFill>
                      <a:latin typeface="Arial" panose="020B0604020202020204" pitchFamily="34" charset="0"/>
                      <a:cs typeface="Arial" panose="020B0604020202020204" pitchFamily="34" charset="0"/>
                    </a:defRPr>
                  </a:lvl2pPr>
                  <a:lvl3pPr marL="1143000" indent="-228600">
                    <a:tabLst>
                      <a:tab pos="84138" algn="l"/>
                    </a:tabLst>
                    <a:defRPr>
                      <a:solidFill>
                        <a:schemeClr val="tx1"/>
                      </a:solidFill>
                      <a:latin typeface="Arial" panose="020B0604020202020204" pitchFamily="34" charset="0"/>
                      <a:cs typeface="Arial" panose="020B0604020202020204" pitchFamily="34" charset="0"/>
                    </a:defRPr>
                  </a:lvl3pPr>
                  <a:lvl4pPr marL="1600200" indent="-228600">
                    <a:tabLst>
                      <a:tab pos="84138" algn="l"/>
                    </a:tabLst>
                    <a:defRPr>
                      <a:solidFill>
                        <a:schemeClr val="tx1"/>
                      </a:solidFill>
                      <a:latin typeface="Arial" panose="020B0604020202020204" pitchFamily="34" charset="0"/>
                      <a:cs typeface="Arial" panose="020B0604020202020204" pitchFamily="34" charset="0"/>
                    </a:defRPr>
                  </a:lvl4pPr>
                  <a:lvl5pPr marL="2057400" indent="-228600">
                    <a:tabLst>
                      <a:tab pos="84138"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84138"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84138"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84138"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84138" algn="l"/>
                    </a:tabLst>
                    <a:defRPr>
                      <a:solidFill>
                        <a:schemeClr val="tx1"/>
                      </a:solidFill>
                      <a:latin typeface="Arial" panose="020B0604020202020204" pitchFamily="34" charset="0"/>
                      <a:cs typeface="Arial" panose="020B0604020202020204" pitchFamily="34" charset="0"/>
                    </a:defRPr>
                  </a:lvl9pPr>
                </a:lstStyle>
                <a:p>
                  <a:pPr marL="84137" indent="-84137" algn="ctr" defTabSz="457189" rtl="0">
                    <a:tabLst>
                      <a:tab pos="84137" algn="l"/>
                    </a:tabLst>
                  </a:pPr>
                  <a:r>
                    <a:rPr lang="en-US" altLang="ja-JP" sz="1100" b="1" kern="1200" dirty="0">
                      <a:solidFill>
                        <a:prstClr val="black"/>
                      </a:solidFill>
                      <a:ea typeface="MS Mincho" panose="02020609040205080304" pitchFamily="49" charset="-128"/>
                      <a:cs typeface="MS Mincho" panose="02020609040205080304" pitchFamily="49" charset="-128"/>
                    </a:rPr>
                    <a:t>CHARACTERISTICS</a:t>
                  </a:r>
                </a:p>
                <a:p>
                  <a:pPr marL="84137" indent="-84137" algn="ctr" defTabSz="457189" rtl="0">
                    <a:tabLst>
                      <a:tab pos="84137" algn="l"/>
                    </a:tabLst>
                  </a:pPr>
                  <a:endParaRPr lang="en-US" altLang="ja-JP" sz="600" b="1" kern="1200" dirty="0">
                    <a:solidFill>
                      <a:prstClr val="black"/>
                    </a:solidFill>
                    <a:ea typeface="MS Mincho" panose="02020609040205080304" pitchFamily="49" charset="-128"/>
                    <a:cs typeface="MS Mincho" panose="02020609040205080304" pitchFamily="49" charset="-128"/>
                  </a:endParaRPr>
                </a:p>
                <a:p>
                  <a:pPr marL="84137" indent="-84137" algn="ctr" defTabSz="457189" rtl="0">
                    <a:tabLst>
                      <a:tab pos="84137" algn="l"/>
                    </a:tabLst>
                  </a:pPr>
                  <a:r>
                    <a:rPr lang="en-US" altLang="ja-JP" sz="1400" b="1" kern="1200" dirty="0">
                      <a:solidFill>
                        <a:prstClr val="black"/>
                      </a:solidFill>
                      <a:ea typeface="MS Mincho" panose="02020609040205080304" pitchFamily="49" charset="-128"/>
                      <a:cs typeface="MS Mincho" panose="02020609040205080304" pitchFamily="49" charset="-128"/>
                    </a:rPr>
                    <a:t>“Brawn over Brains”</a:t>
                  </a:r>
                </a:p>
                <a:p>
                  <a:pPr marL="84137" indent="-84137" algn="ctr" defTabSz="457189" rtl="0">
                    <a:tabLst>
                      <a:tab pos="84137" algn="l"/>
                    </a:tabLst>
                  </a:pPr>
                  <a:endParaRPr lang="en-US" altLang="ja-JP" sz="1400" b="1" kern="1200" dirty="0">
                    <a:solidFill>
                      <a:prstClr val="black"/>
                    </a:solidFill>
                    <a:ea typeface="MS Mincho" panose="02020609040205080304" pitchFamily="49" charset="-128"/>
                    <a:cs typeface="MS Mincho" panose="02020609040205080304" pitchFamily="49" charset="-128"/>
                  </a:endParaRPr>
                </a:p>
                <a:p>
                  <a:pPr marL="84137" indent="-84137" algn="ctr" defTabSz="457189" rtl="0">
                    <a:tabLst>
                      <a:tab pos="84137" algn="l"/>
                    </a:tabLst>
                  </a:pPr>
                  <a:r>
                    <a:rPr lang="en-US" altLang="ja-JP" sz="1400" b="1" kern="1200" dirty="0">
                      <a:solidFill>
                        <a:prstClr val="black"/>
                      </a:solidFill>
                      <a:ea typeface="MS Mincho" panose="02020609040205080304" pitchFamily="49" charset="-128"/>
                      <a:cs typeface="MS Mincho" panose="02020609040205080304" pitchFamily="49" charset="-128"/>
                    </a:rPr>
                    <a:t>Focused: Fight, Flight or Freeze</a:t>
                  </a:r>
                </a:p>
              </p:txBody>
            </p:sp>
            <p:sp>
              <p:nvSpPr>
                <p:cNvPr id="23562" name="Line 30">
                  <a:extLst>
                    <a:ext uri="{FF2B5EF4-FFF2-40B4-BE49-F238E27FC236}">
                      <a16:creationId xmlns:a16="http://schemas.microsoft.com/office/drawing/2014/main" id="{630B5C68-FF8B-4322-99DF-215C54A74F35}"/>
                    </a:ext>
                  </a:extLst>
                </p:cNvPr>
                <p:cNvSpPr>
                  <a:spLocks noChangeShapeType="1"/>
                </p:cNvSpPr>
                <p:nvPr/>
              </p:nvSpPr>
              <p:spPr bwMode="auto">
                <a:xfrm>
                  <a:off x="4861849" y="3761486"/>
                  <a:ext cx="806845" cy="577851"/>
                </a:xfrm>
                <a:prstGeom prst="line">
                  <a:avLst/>
                </a:prstGeom>
                <a:noFill/>
                <a:ln w="9525">
                  <a:solidFill>
                    <a:srgbClr val="000000"/>
                  </a:solidFill>
                  <a:round/>
                  <a:headEnd/>
                  <a:tailEnd type="triangle" w="med" len="med"/>
                </a:ln>
              </p:spPr>
              <p:txBody>
                <a:bodyPr/>
                <a:lstStyle/>
                <a:p>
                  <a:pPr algn="l" defTabSz="457189" rtl="0">
                    <a:defRPr/>
                  </a:pPr>
                  <a:endParaRPr lang="en-US" sz="1351" kern="1200">
                    <a:solidFill>
                      <a:prstClr val="black"/>
                    </a:solidFill>
                    <a:latin typeface="Calibri" panose="020F0502020204030204"/>
                    <a:ea typeface="+mn-ea"/>
                    <a:cs typeface="+mn-cs"/>
                  </a:endParaRPr>
                </a:p>
              </p:txBody>
            </p:sp>
            <p:sp>
              <p:nvSpPr>
                <p:cNvPr id="23564" name="Line 34">
                  <a:extLst>
                    <a:ext uri="{FF2B5EF4-FFF2-40B4-BE49-F238E27FC236}">
                      <a16:creationId xmlns:a16="http://schemas.microsoft.com/office/drawing/2014/main" id="{CB833F40-C556-4578-8173-F38CBBDB216F}"/>
                    </a:ext>
                  </a:extLst>
                </p:cNvPr>
                <p:cNvSpPr>
                  <a:spLocks noChangeShapeType="1"/>
                </p:cNvSpPr>
                <p:nvPr/>
              </p:nvSpPr>
              <p:spPr bwMode="auto">
                <a:xfrm flipV="1">
                  <a:off x="4858674" y="2801179"/>
                  <a:ext cx="979488" cy="577851"/>
                </a:xfrm>
                <a:prstGeom prst="line">
                  <a:avLst/>
                </a:prstGeom>
                <a:noFill/>
                <a:ln w="9525">
                  <a:solidFill>
                    <a:srgbClr val="000000"/>
                  </a:solidFill>
                  <a:round/>
                  <a:headEnd/>
                  <a:tailEnd type="triangle" w="med" len="med"/>
                </a:ln>
              </p:spPr>
              <p:txBody>
                <a:bodyPr/>
                <a:lstStyle/>
                <a:p>
                  <a:pPr algn="l" defTabSz="457189" rtl="0">
                    <a:defRPr/>
                  </a:pPr>
                  <a:endParaRPr lang="en-US" sz="1351" kern="1200">
                    <a:solidFill>
                      <a:prstClr val="black"/>
                    </a:solidFill>
                    <a:latin typeface="Calibri" panose="020F0502020204030204"/>
                    <a:ea typeface="+mn-ea"/>
                    <a:cs typeface="+mn-cs"/>
                  </a:endParaRPr>
                </a:p>
              </p:txBody>
            </p:sp>
            <p:sp>
              <p:nvSpPr>
                <p:cNvPr id="23565" name="Text Box 35">
                  <a:extLst>
                    <a:ext uri="{FF2B5EF4-FFF2-40B4-BE49-F238E27FC236}">
                      <a16:creationId xmlns:a16="http://schemas.microsoft.com/office/drawing/2014/main" id="{BDC7D3FF-5F20-45D2-9B2E-CD13E107A7BE}"/>
                    </a:ext>
                  </a:extLst>
                </p:cNvPr>
                <p:cNvSpPr txBox="1">
                  <a:spLocks noChangeArrowheads="1"/>
                </p:cNvSpPr>
                <p:nvPr/>
              </p:nvSpPr>
              <p:spPr bwMode="auto">
                <a:xfrm>
                  <a:off x="4751517" y="2959283"/>
                  <a:ext cx="971551" cy="254044"/>
                </a:xfrm>
                <a:prstGeom prst="rect">
                  <a:avLst/>
                </a:prstGeom>
                <a:solidFill>
                  <a:srgbClr val="FFFFFF"/>
                </a:solidFill>
                <a:ln w="9525">
                  <a:noFill/>
                  <a:miter lim="800000"/>
                  <a:headEnd/>
                  <a:tailEnd/>
                </a:ln>
              </p:spPr>
              <p:txBody>
                <a:bodyPr>
                  <a:spAutoFit/>
                </a:bodyPr>
                <a:lstStyle/>
                <a:p>
                  <a:pPr algn="ctr" defTabSz="457189" rtl="0">
                    <a:defRPr/>
                  </a:pPr>
                  <a:r>
                    <a:rPr lang="en-US" sz="1051" b="1" kern="1200" dirty="0">
                      <a:solidFill>
                        <a:srgbClr val="990000"/>
                      </a:solidFill>
                      <a:latin typeface="Calibri" panose="020F0502020204030204"/>
                      <a:ea typeface="+mn-ea"/>
                      <a:cs typeface="+mn-cs"/>
                    </a:rPr>
                    <a:t>TOXIC STRESS</a:t>
                  </a:r>
                </a:p>
              </p:txBody>
            </p:sp>
            <p:sp>
              <p:nvSpPr>
                <p:cNvPr id="23567" name="Text Box 39">
                  <a:extLst>
                    <a:ext uri="{FF2B5EF4-FFF2-40B4-BE49-F238E27FC236}">
                      <a16:creationId xmlns:a16="http://schemas.microsoft.com/office/drawing/2014/main" id="{BD74184B-4D1A-4043-897D-1311566ED501}"/>
                    </a:ext>
                  </a:extLst>
                </p:cNvPr>
                <p:cNvSpPr txBox="1">
                  <a:spLocks noChangeArrowheads="1"/>
                </p:cNvSpPr>
                <p:nvPr/>
              </p:nvSpPr>
              <p:spPr bwMode="auto">
                <a:xfrm>
                  <a:off x="8060859" y="4411093"/>
                  <a:ext cx="1725613" cy="144269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457189" rtl="0"/>
                  <a:r>
                    <a:rPr lang="en-US" altLang="ja-JP" sz="1200" b="1" kern="1200" dirty="0">
                      <a:solidFill>
                        <a:prstClr val="black"/>
                      </a:solidFill>
                      <a:ea typeface="游ゴシック" panose="020B0400000000000000" pitchFamily="34" charset="-128"/>
                    </a:rPr>
                    <a:t>OUTCOME</a:t>
                  </a:r>
                </a:p>
                <a:p>
                  <a:pPr algn="ctr" defTabSz="457189" rtl="0"/>
                  <a:r>
                    <a:rPr lang="en-US" altLang="en-US" sz="1400" kern="1200" dirty="0">
                      <a:solidFill>
                        <a:prstClr val="black"/>
                      </a:solidFill>
                      <a:ea typeface="+mn-ea"/>
                    </a:rPr>
                    <a:t>Individual &amp; species survive in  good times; vulnerable in poor conditions</a:t>
                  </a:r>
                </a:p>
              </p:txBody>
            </p:sp>
            <p:sp>
              <p:nvSpPr>
                <p:cNvPr id="23568" name="Text Box 40">
                  <a:extLst>
                    <a:ext uri="{FF2B5EF4-FFF2-40B4-BE49-F238E27FC236}">
                      <a16:creationId xmlns:a16="http://schemas.microsoft.com/office/drawing/2014/main" id="{41AE68FB-E80F-4BAC-A738-60F055A3DC6C}"/>
                    </a:ext>
                  </a:extLst>
                </p:cNvPr>
                <p:cNvSpPr txBox="1">
                  <a:spLocks noChangeArrowheads="1"/>
                </p:cNvSpPr>
                <p:nvPr/>
              </p:nvSpPr>
              <p:spPr bwMode="auto">
                <a:xfrm>
                  <a:off x="5848479" y="3783291"/>
                  <a:ext cx="1725613" cy="170780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84138" indent="-84138">
                    <a:tabLst>
                      <a:tab pos="84138" algn="l"/>
                    </a:tabLst>
                    <a:defRPr>
                      <a:solidFill>
                        <a:schemeClr val="tx1"/>
                      </a:solidFill>
                      <a:latin typeface="Arial" panose="020B0604020202020204" pitchFamily="34" charset="0"/>
                      <a:cs typeface="Arial" panose="020B0604020202020204" pitchFamily="34" charset="0"/>
                    </a:defRPr>
                  </a:lvl1pPr>
                  <a:lvl2pPr marL="742950" indent="-285750">
                    <a:tabLst>
                      <a:tab pos="84138" algn="l"/>
                    </a:tabLst>
                    <a:defRPr>
                      <a:solidFill>
                        <a:schemeClr val="tx1"/>
                      </a:solidFill>
                      <a:latin typeface="Arial" panose="020B0604020202020204" pitchFamily="34" charset="0"/>
                      <a:cs typeface="Arial" panose="020B0604020202020204" pitchFamily="34" charset="0"/>
                    </a:defRPr>
                  </a:lvl2pPr>
                  <a:lvl3pPr marL="1143000" indent="-228600">
                    <a:tabLst>
                      <a:tab pos="84138" algn="l"/>
                    </a:tabLst>
                    <a:defRPr>
                      <a:solidFill>
                        <a:schemeClr val="tx1"/>
                      </a:solidFill>
                      <a:latin typeface="Arial" panose="020B0604020202020204" pitchFamily="34" charset="0"/>
                      <a:cs typeface="Arial" panose="020B0604020202020204" pitchFamily="34" charset="0"/>
                    </a:defRPr>
                  </a:lvl3pPr>
                  <a:lvl4pPr marL="1600200" indent="-228600">
                    <a:tabLst>
                      <a:tab pos="84138" algn="l"/>
                    </a:tabLst>
                    <a:defRPr>
                      <a:solidFill>
                        <a:schemeClr val="tx1"/>
                      </a:solidFill>
                      <a:latin typeface="Arial" panose="020B0604020202020204" pitchFamily="34" charset="0"/>
                      <a:cs typeface="Arial" panose="020B0604020202020204" pitchFamily="34" charset="0"/>
                    </a:defRPr>
                  </a:lvl4pPr>
                  <a:lvl5pPr marL="2057400" indent="-228600">
                    <a:tabLst>
                      <a:tab pos="84138"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84138"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84138"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84138"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84138" algn="l"/>
                    </a:tabLst>
                    <a:defRPr>
                      <a:solidFill>
                        <a:schemeClr val="tx1"/>
                      </a:solidFill>
                      <a:latin typeface="Arial" panose="020B0604020202020204" pitchFamily="34" charset="0"/>
                      <a:cs typeface="Arial" panose="020B0604020202020204" pitchFamily="34" charset="0"/>
                    </a:defRPr>
                  </a:lvl9pPr>
                </a:lstStyle>
                <a:p>
                  <a:pPr marL="84137" indent="-84137" algn="ctr" defTabSz="457189" rtl="0">
                    <a:tabLst>
                      <a:tab pos="84137" algn="l"/>
                    </a:tabLst>
                  </a:pPr>
                  <a:r>
                    <a:rPr lang="en-US" altLang="ja-JP" sz="1200" b="1" kern="1200" dirty="0">
                      <a:solidFill>
                        <a:prstClr val="black"/>
                      </a:solidFill>
                      <a:ea typeface="MS Mincho" panose="02020609040205080304" pitchFamily="49" charset="-128"/>
                      <a:cs typeface="MS Mincho" panose="02020609040205080304" pitchFamily="49" charset="-128"/>
                    </a:rPr>
                    <a:t>CHARACTERISTICS</a:t>
                  </a:r>
                </a:p>
                <a:p>
                  <a:pPr marL="84137" indent="-84137" algn="ctr" defTabSz="457189" rtl="0">
                    <a:tabLst>
                      <a:tab pos="84137" algn="l"/>
                    </a:tabLst>
                  </a:pPr>
                  <a:endParaRPr lang="en-US" altLang="ja-JP" sz="1200" b="1" kern="1200" dirty="0">
                    <a:solidFill>
                      <a:prstClr val="black"/>
                    </a:solidFill>
                    <a:ea typeface="MS Mincho" panose="02020609040205080304" pitchFamily="49" charset="-128"/>
                    <a:cs typeface="MS Mincho" panose="02020609040205080304" pitchFamily="49" charset="-128"/>
                  </a:endParaRPr>
                </a:p>
                <a:p>
                  <a:pPr marL="84137" indent="-84137" algn="ctr" defTabSz="457189" rtl="0">
                    <a:tabLst>
                      <a:tab pos="84137" algn="l"/>
                    </a:tabLst>
                  </a:pPr>
                  <a:r>
                    <a:rPr lang="en-US" altLang="ja-JP" sz="1400" b="1" kern="1200" dirty="0">
                      <a:solidFill>
                        <a:prstClr val="black"/>
                      </a:solidFill>
                      <a:ea typeface="MS Mincho" panose="02020609040205080304" pitchFamily="49" charset="-128"/>
                      <a:cs typeface="MS Mincho" panose="02020609040205080304" pitchFamily="49" charset="-128"/>
                    </a:rPr>
                    <a:t>”Process over Power”</a:t>
                  </a:r>
                </a:p>
                <a:p>
                  <a:pPr marL="84137" indent="-84137" algn="ctr" defTabSz="457189" rtl="0">
                    <a:tabLst>
                      <a:tab pos="84137" algn="l"/>
                    </a:tabLst>
                  </a:pPr>
                  <a:endParaRPr lang="en-US" altLang="ja-JP" sz="1400" b="1" kern="1200" dirty="0">
                    <a:solidFill>
                      <a:prstClr val="black"/>
                    </a:solidFill>
                    <a:ea typeface="MS Mincho" panose="02020609040205080304" pitchFamily="49" charset="-128"/>
                    <a:cs typeface="MS Mincho" panose="02020609040205080304" pitchFamily="49" charset="-128"/>
                  </a:endParaRPr>
                </a:p>
                <a:p>
                  <a:pPr marL="84137" indent="-84137" algn="ctr" defTabSz="457189" rtl="0">
                    <a:tabLst>
                      <a:tab pos="84137" algn="l"/>
                    </a:tabLst>
                  </a:pPr>
                  <a:r>
                    <a:rPr lang="en-US" altLang="ja-JP" sz="1400" b="1" kern="1200" dirty="0">
                      <a:solidFill>
                        <a:prstClr val="black"/>
                      </a:solidFill>
                      <a:ea typeface="MS Mincho" panose="02020609040205080304" pitchFamily="49" charset="-128"/>
                      <a:cs typeface="MS Mincho" panose="02020609040205080304" pitchFamily="49" charset="-128"/>
                    </a:rPr>
                    <a:t>Multi-focused: Relational </a:t>
                  </a:r>
                </a:p>
              </p:txBody>
            </p:sp>
            <p:sp>
              <p:nvSpPr>
                <p:cNvPr id="23" name="TextBox 22">
                  <a:extLst>
                    <a:ext uri="{FF2B5EF4-FFF2-40B4-BE49-F238E27FC236}">
                      <a16:creationId xmlns:a16="http://schemas.microsoft.com/office/drawing/2014/main" id="{8484A6A9-D4A2-4B7A-93D6-4DA5EF7699D0}"/>
                    </a:ext>
                  </a:extLst>
                </p:cNvPr>
                <p:cNvSpPr txBox="1">
                  <a:spLocks noChangeArrowheads="1"/>
                </p:cNvSpPr>
                <p:nvPr/>
              </p:nvSpPr>
              <p:spPr bwMode="auto">
                <a:xfrm>
                  <a:off x="7768163" y="2415070"/>
                  <a:ext cx="2311004" cy="1938695"/>
                </a:xfrm>
                <a:prstGeom prst="flowChartPunchedTape">
                  <a:avLst/>
                </a:prstGeom>
                <a:solidFill>
                  <a:schemeClr val="bg1">
                    <a:lumMod val="95000"/>
                  </a:schemeClr>
                </a:solidFill>
                <a:ln w="9525">
                  <a:noFill/>
                  <a:miter lim="800000"/>
                  <a:headEnd/>
                  <a:tailEnd/>
                </a:ln>
              </p:spPr>
              <p:txBody>
                <a:bodyPr wrap="square">
                  <a:spAutoFit/>
                </a:bodyPr>
                <a:lstStyle/>
                <a:p>
                  <a:pPr algn="ctr" defTabSz="457189" rtl="0">
                    <a:defRPr/>
                  </a:pPr>
                  <a:r>
                    <a:rPr lang="en-US" sz="1400" b="1" kern="1200" dirty="0">
                      <a:solidFill>
                        <a:srgbClr val="ED7D31"/>
                      </a:solidFill>
                      <a:latin typeface="Calibri" panose="020F0502020204030204"/>
                      <a:ea typeface="+mn-ea"/>
                      <a:cs typeface="+mn-cs"/>
                    </a:rPr>
                    <a:t>A bad match between what we are trained to expect and what actually is happening in the social environment fuels problems</a:t>
                  </a:r>
                </a:p>
              </p:txBody>
            </p:sp>
          </p:grpSp>
          <p:cxnSp>
            <p:nvCxnSpPr>
              <p:cNvPr id="5" name="Straight Arrow Connector 4">
                <a:extLst>
                  <a:ext uri="{FF2B5EF4-FFF2-40B4-BE49-F238E27FC236}">
                    <a16:creationId xmlns:a16="http://schemas.microsoft.com/office/drawing/2014/main" id="{6F2DEE4A-1372-00D6-1994-4EF34D9205CF}"/>
                  </a:ext>
                </a:extLst>
              </p:cNvPr>
              <p:cNvCxnSpPr/>
              <p:nvPr/>
            </p:nvCxnSpPr>
            <p:spPr>
              <a:xfrm>
                <a:off x="8395228" y="2362200"/>
                <a:ext cx="48676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04DE4C60-A269-38C6-CC5E-C3B468F96B84}"/>
                  </a:ext>
                </a:extLst>
              </p:cNvPr>
              <p:cNvCxnSpPr/>
              <p:nvPr/>
            </p:nvCxnSpPr>
            <p:spPr>
              <a:xfrm>
                <a:off x="8486244" y="5029200"/>
                <a:ext cx="48676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211102806"/>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in a red sweater holding her hands on her chest&#10;&#10;Description automatically generated">
            <a:hlinkClick r:id="rId2"/>
            <a:extLst>
              <a:ext uri="{FF2B5EF4-FFF2-40B4-BE49-F238E27FC236}">
                <a16:creationId xmlns:a16="http://schemas.microsoft.com/office/drawing/2014/main" id="{682A23EF-B1D6-4436-9365-08D456C74A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67" y="-149468"/>
            <a:ext cx="12185073" cy="8251099"/>
          </a:xfrm>
          <a:prstGeom prst="rect">
            <a:avLst/>
          </a:prstGeom>
          <a:ln w="28575">
            <a:solidFill>
              <a:schemeClr val="tx1"/>
            </a:solidFill>
          </a:ln>
          <a:effectLst>
            <a:glow rad="139700">
              <a:schemeClr val="accent2">
                <a:satMod val="175000"/>
                <a:alpha val="40000"/>
              </a:schemeClr>
            </a:glow>
          </a:effectLst>
        </p:spPr>
      </p:pic>
      <p:sp>
        <p:nvSpPr>
          <p:cNvPr id="3" name="object 3"/>
          <p:cNvSpPr txBox="1"/>
          <p:nvPr/>
        </p:nvSpPr>
        <p:spPr>
          <a:xfrm>
            <a:off x="7848599" y="2580053"/>
            <a:ext cx="3983354" cy="1120178"/>
          </a:xfrm>
          <a:prstGeom prst="rect">
            <a:avLst/>
          </a:prstGeom>
        </p:spPr>
        <p:txBody>
          <a:bodyPr vert="horz" wrap="square" lIns="0" tIns="12065" rIns="0" bIns="0" rtlCol="0">
            <a:spAutoFit/>
          </a:bodyPr>
          <a:lstStyle/>
          <a:p>
            <a:pPr marL="12700" algn="ctr">
              <a:lnSpc>
                <a:spcPct val="100000"/>
              </a:lnSpc>
              <a:spcBef>
                <a:spcPts val="95"/>
              </a:spcBef>
            </a:pPr>
            <a:r>
              <a:rPr lang="en-US" sz="3600" b="1" spc="-10" dirty="0">
                <a:solidFill>
                  <a:srgbClr val="00B050"/>
                </a:solidFill>
                <a:latin typeface="Aptos" panose="020B0004020202020204" pitchFamily="34" charset="0"/>
                <a:cs typeface="Calibri"/>
              </a:rPr>
              <a:t>Trauma never has the last word</a:t>
            </a:r>
            <a:r>
              <a:rPr sz="3600" b="1" spc="-10" dirty="0">
                <a:solidFill>
                  <a:srgbClr val="00B050"/>
                </a:solidFill>
                <a:latin typeface="Aptos" panose="020B0004020202020204" pitchFamily="34" charset="0"/>
                <a:cs typeface="Calibri"/>
              </a:rPr>
              <a:t>!</a:t>
            </a:r>
            <a:endParaRPr sz="3600" b="1" dirty="0">
              <a:solidFill>
                <a:srgbClr val="00B050"/>
              </a:solidFill>
              <a:latin typeface="Aptos" panose="020B0004020202020204" pitchFamily="34" charset="0"/>
              <a:cs typeface="Calibri"/>
            </a:endParaRPr>
          </a:p>
        </p:txBody>
      </p:sp>
      <p:sp>
        <p:nvSpPr>
          <p:cNvPr id="10" name="TextBox 9">
            <a:extLst>
              <a:ext uri="{FF2B5EF4-FFF2-40B4-BE49-F238E27FC236}">
                <a16:creationId xmlns:a16="http://schemas.microsoft.com/office/drawing/2014/main" id="{A31C54E5-4E39-F049-0FAC-3139200CA4B7}"/>
              </a:ext>
            </a:extLst>
          </p:cNvPr>
          <p:cNvSpPr txBox="1"/>
          <p:nvPr/>
        </p:nvSpPr>
        <p:spPr>
          <a:xfrm>
            <a:off x="7297578" y="1752600"/>
            <a:ext cx="5085397" cy="830997"/>
          </a:xfrm>
          <a:prstGeom prst="rect">
            <a:avLst/>
          </a:prstGeom>
          <a:noFill/>
        </p:spPr>
        <p:txBody>
          <a:bodyPr wrap="square" rtlCol="0">
            <a:spAutoFit/>
          </a:bodyPr>
          <a:lstStyle/>
          <a:p>
            <a:pPr algn="ctr"/>
            <a:r>
              <a:rPr lang="en-US" sz="4800" b="1" dirty="0">
                <a:solidFill>
                  <a:srgbClr val="00B050"/>
                </a:solidFill>
                <a:latin typeface="Arial" panose="020B0604020202020204" pitchFamily="34" charset="0"/>
                <a:cs typeface="Arial" panose="020B0604020202020204" pitchFamily="34" charset="0"/>
              </a:rPr>
              <a:t>Good News!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5F4D7-C2B8-BC47-A963-9D10DA7B5D73}"/>
              </a:ext>
            </a:extLst>
          </p:cNvPr>
          <p:cNvSpPr>
            <a:spLocks noGrp="1"/>
          </p:cNvSpPr>
          <p:nvPr>
            <p:ph type="ctrTitle"/>
          </p:nvPr>
        </p:nvSpPr>
        <p:spPr/>
        <p:txBody>
          <a:bodyPr/>
          <a:lstStyle/>
          <a:p>
            <a:r>
              <a:rPr lang="en-US" b="1" dirty="0">
                <a:latin typeface="Arial" panose="020B0604020202020204" pitchFamily="34" charset="0"/>
                <a:cs typeface="Arial" panose="020B0604020202020204" pitchFamily="34" charset="0"/>
              </a:rPr>
              <a:t>The Impact of Love</a:t>
            </a:r>
          </a:p>
        </p:txBody>
      </p:sp>
      <p:sp>
        <p:nvSpPr>
          <p:cNvPr id="3" name="Subtitle 2">
            <a:extLst>
              <a:ext uri="{FF2B5EF4-FFF2-40B4-BE49-F238E27FC236}">
                <a16:creationId xmlns:a16="http://schemas.microsoft.com/office/drawing/2014/main" id="{980923F5-6C34-37B2-0201-B9624ED4D382}"/>
              </a:ext>
            </a:extLst>
          </p:cNvPr>
          <p:cNvSpPr>
            <a:spLocks noGrp="1"/>
          </p:cNvSpPr>
          <p:nvPr>
            <p:ph type="subTitle" idx="1"/>
          </p:nvPr>
        </p:nvSpPr>
        <p:spPr/>
        <p:txBody>
          <a:bodyPr>
            <a:normAutofit/>
          </a:bodyPr>
          <a:lstStyle/>
          <a:p>
            <a:r>
              <a:rPr lang="en-US" sz="6000" dirty="0"/>
              <a:t>Promoting Resilience</a:t>
            </a:r>
          </a:p>
        </p:txBody>
      </p:sp>
      <p:sp>
        <p:nvSpPr>
          <p:cNvPr id="5" name="Slide Number Placeholder 4">
            <a:extLst>
              <a:ext uri="{FF2B5EF4-FFF2-40B4-BE49-F238E27FC236}">
                <a16:creationId xmlns:a16="http://schemas.microsoft.com/office/drawing/2014/main" id="{0C393DA0-B427-56BB-63C8-431AD51069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CAADBD-0CE4-4763-ADBB-95956BC08F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7579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CBAF9-0986-D90A-C491-4503A47BE51E}"/>
              </a:ext>
            </a:extLst>
          </p:cNvPr>
          <p:cNvSpPr>
            <a:spLocks noGrp="1"/>
          </p:cNvSpPr>
          <p:nvPr>
            <p:ph type="title" idx="4294967295"/>
          </p:nvPr>
        </p:nvSpPr>
        <p:spPr>
          <a:xfrm>
            <a:off x="0" y="685800"/>
            <a:ext cx="11569700" cy="677863"/>
          </a:xfrm>
          <a:prstGeom prst="rect">
            <a:avLst/>
          </a:prstGeom>
        </p:spPr>
        <p:txBody>
          <a:bodyPr/>
          <a:lstStyle/>
          <a:p>
            <a:pPr algn="ctr"/>
            <a:r>
              <a:rPr lang="en-US" b="1" dirty="0">
                <a:solidFill>
                  <a:schemeClr val="bg1"/>
                </a:solidFill>
              </a:rPr>
              <a:t>Hospitality  Quote</a:t>
            </a:r>
          </a:p>
        </p:txBody>
      </p:sp>
      <p:sp>
        <p:nvSpPr>
          <p:cNvPr id="5" name="TextBox 4">
            <a:extLst>
              <a:ext uri="{FF2B5EF4-FFF2-40B4-BE49-F238E27FC236}">
                <a16:creationId xmlns:a16="http://schemas.microsoft.com/office/drawing/2014/main" id="{330BD8D2-2F88-A316-3E8E-77CC5DED060E}"/>
              </a:ext>
            </a:extLst>
          </p:cNvPr>
          <p:cNvSpPr txBox="1"/>
          <p:nvPr/>
        </p:nvSpPr>
        <p:spPr>
          <a:xfrm>
            <a:off x="6324600" y="6154479"/>
            <a:ext cx="5943600" cy="369332"/>
          </a:xfrm>
          <a:prstGeom prst="rect">
            <a:avLst/>
          </a:prstGeom>
          <a:noFill/>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D2228"/>
                </a:solidFill>
                <a:effectLst/>
                <a:highlight>
                  <a:srgbClr val="FFFFFF"/>
                </a:highlight>
                <a:uLnTx/>
                <a:uFillTx/>
                <a:latin typeface="Aptos" panose="020B0004020202020204" pitchFamily="34" charset="0"/>
              </a:rPr>
              <a:t>– Terry Tempest Williams, When Women Were Birds</a:t>
            </a:r>
            <a:endParaRPr kumimoji="0" lang="en-US" sz="2000" b="0" i="0" u="none" strike="noStrike" kern="0" cap="none" spc="0" normalizeH="0" baseline="0" noProof="0" dirty="0">
              <a:ln>
                <a:noFill/>
              </a:ln>
              <a:solidFill>
                <a:srgbClr val="1D2228"/>
              </a:solidFill>
              <a:effectLst/>
              <a:highlight>
                <a:srgbClr val="FFFFFF"/>
              </a:highlight>
              <a:uLnTx/>
              <a:uFillTx/>
              <a:latin typeface="Aptos" panose="020B0004020202020204" pitchFamily="34" charset="0"/>
            </a:endParaRPr>
          </a:p>
        </p:txBody>
      </p:sp>
      <p:sp>
        <p:nvSpPr>
          <p:cNvPr id="11" name="TextBox 10">
            <a:extLst>
              <a:ext uri="{FF2B5EF4-FFF2-40B4-BE49-F238E27FC236}">
                <a16:creationId xmlns:a16="http://schemas.microsoft.com/office/drawing/2014/main" id="{8723F5B2-2E28-0541-D162-26604FE2349A}"/>
              </a:ext>
            </a:extLst>
          </p:cNvPr>
          <p:cNvSpPr txBox="1"/>
          <p:nvPr/>
        </p:nvSpPr>
        <p:spPr>
          <a:xfrm>
            <a:off x="1371600" y="990600"/>
            <a:ext cx="9448800" cy="458587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effectLst/>
                <a:uLnTx/>
                <a:uFillTx/>
                <a:latin typeface="Aptos" panose="020B0004020202020204" pitchFamily="34" charset="0"/>
              </a:rPr>
              <a:t>“</a:t>
            </a:r>
            <a:r>
              <a:rPr kumimoji="0" lang="en-US" sz="3600" b="0" i="0" u="none" strike="noStrike" kern="0" cap="none" spc="0" normalizeH="0" baseline="0" noProof="0" dirty="0">
                <a:ln>
                  <a:noFill/>
                </a:ln>
                <a:effectLst/>
                <a:uLnTx/>
                <a:uFillTx/>
                <a:latin typeface="Aptos" panose="020B0004020202020204" pitchFamily="34" charset="0"/>
              </a:rPr>
              <a:t>The nature of living and loving is the act of reciprocity….What if it is the guest who gives to the host and it is the host who receives from the guest each time she sets her table to welcome and feed those she loves?  To be the guest and the host simultaneously is to imagine a mutual exchange of gifts predicated on respect and joy.”    </a:t>
            </a:r>
            <a:endParaRPr kumimoji="0" lang="en-US" sz="1400" b="0" i="0" u="none" strike="noStrike" kern="0" cap="none" spc="0" normalizeH="0" baseline="0" noProof="0" dirty="0">
              <a:ln>
                <a:noFill/>
              </a:ln>
              <a:solidFill>
                <a:prstClr val="white"/>
              </a:solidFill>
              <a:effectLst/>
              <a:uLnTx/>
              <a:uFillTx/>
              <a:latin typeface="Aptos" panose="020B0004020202020204" pitchFamily="34" charset="0"/>
            </a:endParaRPr>
          </a:p>
        </p:txBody>
      </p:sp>
    </p:spTree>
    <p:extLst>
      <p:ext uri="{BB962C8B-B14F-4D97-AF65-F5344CB8AC3E}">
        <p14:creationId xmlns:p14="http://schemas.microsoft.com/office/powerpoint/2010/main" val="36116004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980B1F-6D96-0DAF-1029-B006E4C662B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96132" y="136525"/>
            <a:ext cx="11799736" cy="6755348"/>
          </a:xfrm>
          <a:prstGeom prst="rect">
            <a:avLst/>
          </a:prstGeom>
        </p:spPr>
      </p:pic>
      <p:sp>
        <p:nvSpPr>
          <p:cNvPr id="11" name="TextBox 10">
            <a:extLst>
              <a:ext uri="{FF2B5EF4-FFF2-40B4-BE49-F238E27FC236}">
                <a16:creationId xmlns:a16="http://schemas.microsoft.com/office/drawing/2014/main" id="{7593D718-A967-B307-9945-2C058CE61C3D}"/>
              </a:ext>
            </a:extLst>
          </p:cNvPr>
          <p:cNvSpPr txBox="1"/>
          <p:nvPr/>
        </p:nvSpPr>
        <p:spPr>
          <a:xfrm>
            <a:off x="2667000" y="1815353"/>
            <a:ext cx="7315200" cy="280076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Defining Key Terms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Hospitality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Resilience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Healing-Centered</a:t>
            </a:r>
          </a:p>
        </p:txBody>
      </p:sp>
      <p:sp>
        <p:nvSpPr>
          <p:cNvPr id="2" name="Footer Placeholder 1">
            <a:extLst>
              <a:ext uri="{FF2B5EF4-FFF2-40B4-BE49-F238E27FC236}">
                <a16:creationId xmlns:a16="http://schemas.microsoft.com/office/drawing/2014/main" id="{D23714B7-CBCD-B2E7-238B-C54B8B51CE1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BE00B012-3807-DE1E-2D12-09248DE713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CAADBD-0CE4-4763-ADBB-95956BC08F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5073650"/>
      </p:ext>
    </p:extLst>
  </p:cSld>
  <p:clrMapOvr>
    <a:masterClrMapping/>
  </p:clrMapOvr>
  <mc:AlternateContent xmlns:mc="http://schemas.openxmlformats.org/markup-compatibility/2006" xmlns:p14="http://schemas.microsoft.com/office/powerpoint/2010/main">
    <mc:Choice Requires="p14">
      <p:transition spd="slow" p14:dur="2000" advTm="24836"/>
    </mc:Choice>
    <mc:Fallback xmlns="">
      <p:transition spd="slow" advTm="24836"/>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CBAF9-0986-D90A-C491-4503A47BE51E}"/>
              </a:ext>
            </a:extLst>
          </p:cNvPr>
          <p:cNvSpPr>
            <a:spLocks noGrp="1"/>
          </p:cNvSpPr>
          <p:nvPr>
            <p:ph type="title"/>
          </p:nvPr>
        </p:nvSpPr>
        <p:spPr>
          <a:xfrm>
            <a:off x="1306226" y="847423"/>
            <a:ext cx="9055100" cy="677108"/>
          </a:xfrm>
        </p:spPr>
        <p:txBody>
          <a:bodyPr>
            <a:normAutofit fontScale="90000"/>
          </a:bodyPr>
          <a:lstStyle/>
          <a:p>
            <a:r>
              <a:rPr lang="en-US" b="1" dirty="0">
                <a:solidFill>
                  <a:schemeClr val="bg1"/>
                </a:solidFill>
              </a:rPr>
              <a:t> </a:t>
            </a:r>
            <a:r>
              <a:rPr lang="en-US" sz="6000" b="1" dirty="0">
                <a:latin typeface="Arial" panose="020B0604020202020204" pitchFamily="34" charset="0"/>
                <a:cs typeface="Arial" panose="020B0604020202020204" pitchFamily="34" charset="0"/>
              </a:rPr>
              <a:t>Hospitality</a:t>
            </a:r>
            <a:r>
              <a:rPr lang="en-US" sz="6000" b="1" dirty="0">
                <a:solidFill>
                  <a:schemeClr val="bg1"/>
                </a:solidFill>
                <a:latin typeface="Arial" panose="020B0604020202020204" pitchFamily="34" charset="0"/>
                <a:cs typeface="Arial" panose="020B0604020202020204" pitchFamily="34" charset="0"/>
              </a:rPr>
              <a:t> is </a:t>
            </a:r>
            <a:r>
              <a:rPr lang="en-US" sz="3600" b="1" dirty="0">
                <a:solidFill>
                  <a:schemeClr val="bg1"/>
                </a:solidFill>
              </a:rPr>
              <a:t>the Foundation of Relationships</a:t>
            </a:r>
          </a:p>
        </p:txBody>
      </p:sp>
      <p:sp>
        <p:nvSpPr>
          <p:cNvPr id="5" name="TextBox 4">
            <a:extLst>
              <a:ext uri="{FF2B5EF4-FFF2-40B4-BE49-F238E27FC236}">
                <a16:creationId xmlns:a16="http://schemas.microsoft.com/office/drawing/2014/main" id="{BAE9A1D6-B502-2071-E37F-D7C16E91E4F5}"/>
              </a:ext>
            </a:extLst>
          </p:cNvPr>
          <p:cNvSpPr txBox="1"/>
          <p:nvPr/>
        </p:nvSpPr>
        <p:spPr>
          <a:xfrm>
            <a:off x="3047475" y="3245910"/>
            <a:ext cx="609494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7311308-C640-113F-8575-6F38DD652D7D}"/>
              </a:ext>
            </a:extLst>
          </p:cNvPr>
          <p:cNvSpPr txBox="1"/>
          <p:nvPr/>
        </p:nvSpPr>
        <p:spPr>
          <a:xfrm>
            <a:off x="3047475" y="3264526"/>
            <a:ext cx="975359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A107795-C0B1-8BFC-8A59-A51529FFA17B}"/>
              </a:ext>
            </a:extLst>
          </p:cNvPr>
          <p:cNvSpPr txBox="1"/>
          <p:nvPr/>
        </p:nvSpPr>
        <p:spPr>
          <a:xfrm>
            <a:off x="1454144" y="1591933"/>
            <a:ext cx="9055100" cy="44012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Hospitality consists of little acts that make space for the growth and nurture of healthy relationships and alleviate the effects of trauma and toxic stress. At its best, hospitality is reciprocal rather than hierarchical. It is circular in its give and take.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Aptos" panose="020B0004020202020204" pitchFamily="34" charset="0"/>
                <a:ea typeface="+mn-ea"/>
                <a:cs typeface="+mn-cs"/>
              </a:rPr>
              <a:t>At the service organization level hospitality can result in policies, practices, systems and structures that promote positive staff attitudes, staff retention/loyalty, improvement in staff performance, customer loyalty………</a:t>
            </a:r>
          </a:p>
        </p:txBody>
      </p:sp>
      <p:sp>
        <p:nvSpPr>
          <p:cNvPr id="10" name="Slide Number Placeholder 9">
            <a:extLst>
              <a:ext uri="{FF2B5EF4-FFF2-40B4-BE49-F238E27FC236}">
                <a16:creationId xmlns:a16="http://schemas.microsoft.com/office/drawing/2014/main" id="{0E9688F4-8A16-4250-8801-77428B2090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CAADBD-0CE4-4763-ADBB-95956BC08F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73806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CD77A-573B-2833-7947-9D402C3B154F}"/>
              </a:ext>
            </a:extLst>
          </p:cNvPr>
          <p:cNvSpPr>
            <a:spLocks noGrp="1"/>
          </p:cNvSpPr>
          <p:nvPr>
            <p:ph type="title"/>
          </p:nvPr>
        </p:nvSpPr>
        <p:spPr>
          <a:xfrm>
            <a:off x="800417" y="948015"/>
            <a:ext cx="10591165" cy="677108"/>
          </a:xfrm>
        </p:spPr>
        <p:txBody>
          <a:bodyPr>
            <a:normAutofit fontScale="90000"/>
          </a:bodyPr>
          <a:lstStyle/>
          <a:p>
            <a:r>
              <a:rPr lang="en-US" sz="5300" b="1" dirty="0" err="1">
                <a:latin typeface="Arial" panose="020B0604020202020204" pitchFamily="34" charset="0"/>
                <a:cs typeface="Arial" panose="020B0604020202020204" pitchFamily="34" charset="0"/>
              </a:rPr>
              <a:t>Resilience</a:t>
            </a:r>
            <a:r>
              <a:rPr lang="en-US" b="1" dirty="0" err="1">
                <a:solidFill>
                  <a:schemeClr val="bg1"/>
                </a:solidFill>
              </a:rPr>
              <a:t>Definitionof</a:t>
            </a:r>
            <a:r>
              <a:rPr lang="en-US" b="1" dirty="0">
                <a:solidFill>
                  <a:schemeClr val="bg1"/>
                </a:solidFill>
              </a:rPr>
              <a:t> Resilience</a:t>
            </a:r>
          </a:p>
        </p:txBody>
      </p:sp>
      <p:sp>
        <p:nvSpPr>
          <p:cNvPr id="3" name="Content Placeholder 2">
            <a:extLst>
              <a:ext uri="{FF2B5EF4-FFF2-40B4-BE49-F238E27FC236}">
                <a16:creationId xmlns:a16="http://schemas.microsoft.com/office/drawing/2014/main" id="{FC11AB0A-148D-8AFF-8D48-54D179F8E802}"/>
              </a:ext>
            </a:extLst>
          </p:cNvPr>
          <p:cNvSpPr>
            <a:spLocks noGrp="1"/>
          </p:cNvSpPr>
          <p:nvPr>
            <p:ph idx="1"/>
          </p:nvPr>
        </p:nvSpPr>
        <p:spPr>
          <a:xfrm>
            <a:off x="762635" y="1905000"/>
            <a:ext cx="10591165" cy="4185761"/>
          </a:xfrm>
        </p:spPr>
        <p:txBody>
          <a:bodyPr>
            <a:normAutofit fontScale="92500"/>
          </a:bodyPr>
          <a:lstStyle/>
          <a:p>
            <a:pPr marL="0" indent="0">
              <a:buNone/>
            </a:pPr>
            <a:r>
              <a:rPr lang="en-US" sz="4000" dirty="0">
                <a:latin typeface="Aptos" panose="020B0004020202020204" pitchFamily="34" charset="0"/>
              </a:rPr>
              <a:t>Resilience is the process and outcome of successfully adapting to difficult or challenging life experiences, especially through mental, emotional, spiritual and behavioral flexibility and adjustment to external and internal demands.  </a:t>
            </a:r>
          </a:p>
          <a:p>
            <a:endParaRPr lang="en-US" dirty="0">
              <a:latin typeface="Aptos" panose="020B0004020202020204" pitchFamily="34" charset="0"/>
            </a:endParaRPr>
          </a:p>
          <a:p>
            <a:endParaRPr lang="en-US" dirty="0">
              <a:latin typeface="Aptos" panose="020B0004020202020204" pitchFamily="34" charset="0"/>
            </a:endParaRPr>
          </a:p>
          <a:p>
            <a:pPr marL="0" indent="0" algn="r">
              <a:buNone/>
            </a:pPr>
            <a:r>
              <a:rPr lang="en-US" sz="2000" dirty="0">
                <a:latin typeface="Aptos" panose="020B0004020202020204" pitchFamily="34" charset="0"/>
              </a:rPr>
              <a:t>(Adaptation of the American Psychology Association’s Definition</a:t>
            </a:r>
            <a:r>
              <a:rPr lang="en-US" sz="2000" dirty="0">
                <a:solidFill>
                  <a:schemeClr val="bg1"/>
                </a:solidFill>
                <a:latin typeface="Aptos" panose="020B0004020202020204" pitchFamily="34" charset="0"/>
              </a:rPr>
              <a:t>)</a:t>
            </a:r>
          </a:p>
        </p:txBody>
      </p:sp>
      <p:sp>
        <p:nvSpPr>
          <p:cNvPr id="6" name="Slide Number Placeholder 5">
            <a:extLst>
              <a:ext uri="{FF2B5EF4-FFF2-40B4-BE49-F238E27FC236}">
                <a16:creationId xmlns:a16="http://schemas.microsoft.com/office/drawing/2014/main" id="{121F5D67-60CF-563F-EC5D-EF49FB66F4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CAADBD-0CE4-4763-ADBB-95956BC08F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0728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ADFB3-0473-3F7A-65C8-53EA3361A459}"/>
              </a:ext>
            </a:extLst>
          </p:cNvPr>
          <p:cNvSpPr>
            <a:spLocks noGrp="1"/>
          </p:cNvSpPr>
          <p:nvPr>
            <p:ph type="title"/>
          </p:nvPr>
        </p:nvSpPr>
        <p:spPr>
          <a:xfrm>
            <a:off x="972671" y="724038"/>
            <a:ext cx="11569700" cy="677108"/>
          </a:xfrm>
        </p:spPr>
        <p:txBody>
          <a:bodyPr>
            <a:normAutofit fontScale="90000"/>
          </a:bodyPr>
          <a:lstStyle/>
          <a:p>
            <a:r>
              <a:rPr lang="en-US" b="1" dirty="0">
                <a:latin typeface="Arial" panose="020B0604020202020204" pitchFamily="34" charset="0"/>
                <a:cs typeface="Arial" panose="020B0604020202020204" pitchFamily="34" charset="0"/>
              </a:rPr>
              <a:t>Healing-Centered  Approach</a:t>
            </a:r>
          </a:p>
        </p:txBody>
      </p:sp>
      <p:sp>
        <p:nvSpPr>
          <p:cNvPr id="6" name="TextBox 5">
            <a:extLst>
              <a:ext uri="{FF2B5EF4-FFF2-40B4-BE49-F238E27FC236}">
                <a16:creationId xmlns:a16="http://schemas.microsoft.com/office/drawing/2014/main" id="{8F4E3C42-8AB3-092B-A585-6C6DC82BDAFC}"/>
              </a:ext>
            </a:extLst>
          </p:cNvPr>
          <p:cNvSpPr txBox="1"/>
          <p:nvPr/>
        </p:nvSpPr>
        <p:spPr>
          <a:xfrm>
            <a:off x="972671" y="1583709"/>
            <a:ext cx="9677400" cy="54476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Aptos" panose="020B0004020202020204" pitchFamily="34" charset="0"/>
                <a:ea typeface="+mn-ea"/>
                <a:cs typeface="+mn-cs"/>
              </a:rPr>
              <a:t>“H</a:t>
            </a:r>
            <a:r>
              <a:rPr kumimoji="0" lang="en-US" sz="3200" b="0" i="1" u="none" strike="noStrike" kern="1200" cap="none" spc="0" normalizeH="0" baseline="0" noProof="0" dirty="0">
                <a:ln>
                  <a:noFill/>
                </a:ln>
                <a:solidFill>
                  <a:prstClr val="black"/>
                </a:solidFill>
                <a:effectLst/>
                <a:uLnTx/>
                <a:uFillTx/>
                <a:latin typeface="Aptos" panose="020B0004020202020204" pitchFamily="34" charset="0"/>
                <a:ea typeface="+mn-ea"/>
                <a:cs typeface="+mn-cs"/>
              </a:rPr>
              <a:t>ealing-Centered” approach </a:t>
            </a:r>
            <a:r>
              <a:rPr kumimoji="0" lang="en-US" sz="32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is holistic involving culture, spirituality, civic action and collective healing.  It views trauma not simply as an individual isolated experience, but rather highlights the ways in which trauma and healing are experienced collectively.”  (Shawn </a:t>
            </a:r>
            <a:r>
              <a:rPr kumimoji="0" lang="en-US" sz="3200" b="0"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Ginwright</a:t>
            </a:r>
            <a:r>
              <a:rPr kumimoji="0" lang="en-US" sz="32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The focus is on wellness and transforming the policies, systems and structure that cause harm.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34635AE6-FE97-4496-6323-00EF6EC7CD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CAADBD-0CE4-4763-ADBB-95956BC08F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89352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012876" y="1534160"/>
            <a:ext cx="7075805" cy="4108450"/>
          </a:xfrm>
          <a:prstGeom prst="rect">
            <a:avLst/>
          </a:prstGeom>
        </p:spPr>
        <p:txBody>
          <a:bodyPr vert="horz" wrap="square" lIns="0" tIns="53340" rIns="0" bIns="0" rtlCol="0">
            <a:spAutoFit/>
          </a:bodyPr>
          <a:lstStyle/>
          <a:p>
            <a:pPr marL="12700" marR="5080" lvl="0" indent="-2540" algn="ctr" defTabSz="914400" rtl="0" eaLnBrk="1" fontAlgn="auto" latinLnBrk="0" hangingPunct="1">
              <a:lnSpc>
                <a:spcPct val="95700"/>
              </a:lnSpc>
              <a:spcBef>
                <a:spcPts val="420"/>
              </a:spcBef>
              <a:spcAft>
                <a:spcPts val="0"/>
              </a:spcAft>
              <a:buClrTx/>
              <a:buSzTx/>
              <a:buFontTx/>
              <a:buNone/>
              <a:tabLst/>
              <a:defRPr/>
            </a:pPr>
            <a:r>
              <a:rPr kumimoji="0" sz="5850" b="1" i="0" u="none" strike="noStrike" kern="1200" cap="none" spc="0" normalizeH="0" baseline="0" noProof="0" dirty="0">
                <a:ln>
                  <a:noFill/>
                </a:ln>
                <a:solidFill>
                  <a:srgbClr val="4472C4"/>
                </a:solidFill>
                <a:effectLst/>
                <a:uLnTx/>
                <a:uFillTx/>
                <a:latin typeface="Calibri"/>
                <a:ea typeface="+mn-ea"/>
                <a:cs typeface="Calibri"/>
              </a:rPr>
              <a:t>RISK</a:t>
            </a:r>
            <a:r>
              <a:rPr kumimoji="0" sz="5850" b="1" i="0" u="none" strike="noStrike" kern="1200" cap="none" spc="-300" normalizeH="0" baseline="0" noProof="0" dirty="0">
                <a:ln>
                  <a:noFill/>
                </a:ln>
                <a:solidFill>
                  <a:srgbClr val="99A8BC"/>
                </a:solidFill>
                <a:effectLst/>
                <a:uLnTx/>
                <a:uFillTx/>
                <a:latin typeface="Calibri"/>
                <a:ea typeface="+mn-ea"/>
                <a:cs typeface="Calibri"/>
              </a:rPr>
              <a:t> </a:t>
            </a:r>
            <a:r>
              <a:rPr kumimoji="0" sz="4800" b="1" i="0" u="none" strike="noStrike" kern="1200" cap="none" spc="-60" normalizeH="0" baseline="0" noProof="0" dirty="0">
                <a:ln>
                  <a:noFill/>
                </a:ln>
                <a:solidFill>
                  <a:srgbClr val="51637D"/>
                </a:solidFill>
                <a:effectLst/>
                <a:uLnTx/>
                <a:uFillTx/>
                <a:latin typeface="Calibri"/>
                <a:ea typeface="+mn-ea"/>
                <a:cs typeface="Calibri"/>
              </a:rPr>
              <a:t>FACTORS</a:t>
            </a:r>
            <a:r>
              <a:rPr kumimoji="0" sz="4800" b="1" i="0" u="none" strike="noStrike" kern="1200" cap="none" spc="-80" normalizeH="0" baseline="0" noProof="0" dirty="0">
                <a:ln>
                  <a:noFill/>
                </a:ln>
                <a:solidFill>
                  <a:srgbClr val="51637D"/>
                </a:solidFill>
                <a:effectLst/>
                <a:uLnTx/>
                <a:uFillTx/>
                <a:latin typeface="Calibri"/>
                <a:ea typeface="+mn-ea"/>
                <a:cs typeface="Calibri"/>
              </a:rPr>
              <a:t> </a:t>
            </a:r>
            <a:r>
              <a:rPr kumimoji="0" sz="4800" b="1" i="0" u="none" strike="noStrike" kern="1200" cap="none" spc="0" normalizeH="0" baseline="0" noProof="0" dirty="0">
                <a:ln>
                  <a:noFill/>
                </a:ln>
                <a:solidFill>
                  <a:srgbClr val="51637D"/>
                </a:solidFill>
                <a:effectLst/>
                <a:uLnTx/>
                <a:uFillTx/>
                <a:latin typeface="Calibri"/>
                <a:ea typeface="+mn-ea"/>
                <a:cs typeface="Calibri"/>
              </a:rPr>
              <a:t>ARE</a:t>
            </a:r>
            <a:r>
              <a:rPr kumimoji="0" sz="4800" b="1" i="0" u="none" strike="noStrike" kern="1200" cap="none" spc="-75" normalizeH="0" baseline="0" noProof="0" dirty="0">
                <a:ln>
                  <a:noFill/>
                </a:ln>
                <a:solidFill>
                  <a:srgbClr val="51637D"/>
                </a:solidFill>
                <a:effectLst/>
                <a:uLnTx/>
                <a:uFillTx/>
                <a:latin typeface="Calibri"/>
                <a:ea typeface="+mn-ea"/>
                <a:cs typeface="Calibri"/>
              </a:rPr>
              <a:t> </a:t>
            </a:r>
            <a:r>
              <a:rPr kumimoji="0" sz="4800" b="1" i="0" u="none" strike="noStrike" kern="1200" cap="none" spc="-25" normalizeH="0" baseline="0" noProof="0" dirty="0">
                <a:ln>
                  <a:noFill/>
                </a:ln>
                <a:solidFill>
                  <a:srgbClr val="51637D"/>
                </a:solidFill>
                <a:effectLst/>
                <a:uLnTx/>
                <a:uFillTx/>
                <a:latin typeface="Calibri"/>
                <a:ea typeface="+mn-ea"/>
                <a:cs typeface="Calibri"/>
              </a:rPr>
              <a:t>NOT </a:t>
            </a:r>
            <a:r>
              <a:rPr kumimoji="0" sz="5850" b="1" i="0" u="none" strike="noStrike" kern="1200" cap="none" spc="0" normalizeH="0" baseline="0" noProof="0" dirty="0">
                <a:ln>
                  <a:noFill/>
                </a:ln>
                <a:solidFill>
                  <a:srgbClr val="4472C4"/>
                </a:solidFill>
                <a:effectLst/>
                <a:uLnTx/>
                <a:uFillTx/>
                <a:latin typeface="Calibri"/>
                <a:ea typeface="+mn-ea"/>
                <a:cs typeface="Calibri"/>
              </a:rPr>
              <a:t>PREDICTIVE</a:t>
            </a:r>
            <a:r>
              <a:rPr kumimoji="0" sz="5850" b="1" i="0" u="none" strike="noStrike" kern="1200" cap="none" spc="-235" normalizeH="0" baseline="0" noProof="0" dirty="0">
                <a:ln>
                  <a:noFill/>
                </a:ln>
                <a:solidFill>
                  <a:srgbClr val="99A8BC"/>
                </a:solidFill>
                <a:effectLst/>
                <a:uLnTx/>
                <a:uFillTx/>
                <a:latin typeface="Calibri"/>
                <a:ea typeface="+mn-ea"/>
                <a:cs typeface="Calibri"/>
              </a:rPr>
              <a:t> </a:t>
            </a:r>
            <a:r>
              <a:rPr kumimoji="0" sz="4800" b="1" i="0" u="none" strike="noStrike" kern="1200" cap="none" spc="-10" normalizeH="0" baseline="0" noProof="0" dirty="0">
                <a:ln>
                  <a:noFill/>
                </a:ln>
                <a:solidFill>
                  <a:srgbClr val="51637D"/>
                </a:solidFill>
                <a:effectLst/>
                <a:uLnTx/>
                <a:uFillTx/>
                <a:latin typeface="Calibri"/>
                <a:ea typeface="+mn-ea"/>
                <a:cs typeface="Calibri"/>
              </a:rPr>
              <a:t>FACTORS </a:t>
            </a:r>
            <a:r>
              <a:rPr kumimoji="0" sz="4800" b="1" i="0" u="none" strike="noStrike" kern="1200" cap="none" spc="0" normalizeH="0" baseline="0" noProof="0" dirty="0">
                <a:ln>
                  <a:noFill/>
                </a:ln>
                <a:solidFill>
                  <a:srgbClr val="51637D"/>
                </a:solidFill>
                <a:effectLst/>
                <a:uLnTx/>
                <a:uFillTx/>
                <a:latin typeface="Calibri"/>
                <a:ea typeface="+mn-ea"/>
                <a:cs typeface="Calibri"/>
              </a:rPr>
              <a:t>BECAUSE</a:t>
            </a:r>
            <a:r>
              <a:rPr kumimoji="0" sz="4800" b="1" i="0" u="none" strike="noStrike" kern="1200" cap="none" spc="-135" normalizeH="0" baseline="0" noProof="0" dirty="0">
                <a:ln>
                  <a:noFill/>
                </a:ln>
                <a:solidFill>
                  <a:srgbClr val="51637D"/>
                </a:solidFill>
                <a:effectLst/>
                <a:uLnTx/>
                <a:uFillTx/>
                <a:latin typeface="Calibri"/>
                <a:ea typeface="+mn-ea"/>
                <a:cs typeface="Calibri"/>
              </a:rPr>
              <a:t> </a:t>
            </a:r>
            <a:r>
              <a:rPr kumimoji="0" sz="4800" b="1" i="0" u="none" strike="noStrike" kern="1200" cap="none" spc="0" normalizeH="0" baseline="0" noProof="0" dirty="0">
                <a:ln>
                  <a:noFill/>
                </a:ln>
                <a:solidFill>
                  <a:srgbClr val="51637D"/>
                </a:solidFill>
                <a:effectLst/>
                <a:uLnTx/>
                <a:uFillTx/>
                <a:latin typeface="Calibri"/>
                <a:ea typeface="+mn-ea"/>
                <a:cs typeface="Calibri"/>
              </a:rPr>
              <a:t>OF</a:t>
            </a:r>
            <a:r>
              <a:rPr kumimoji="0" sz="4800" b="1" i="0" u="none" strike="noStrike" kern="1200" cap="none" spc="-165" normalizeH="0" baseline="0" noProof="0" dirty="0">
                <a:ln>
                  <a:noFill/>
                </a:ln>
                <a:solidFill>
                  <a:srgbClr val="51637D"/>
                </a:solidFill>
                <a:effectLst/>
                <a:uLnTx/>
                <a:uFillTx/>
                <a:latin typeface="Calibri"/>
                <a:ea typeface="+mn-ea"/>
                <a:cs typeface="Calibri"/>
              </a:rPr>
              <a:t> </a:t>
            </a:r>
            <a:r>
              <a:rPr kumimoji="0" sz="5850" b="1" i="0" u="none" strike="noStrike" kern="1200" cap="none" spc="-10" normalizeH="0" baseline="0" noProof="0" dirty="0">
                <a:ln>
                  <a:noFill/>
                </a:ln>
                <a:solidFill>
                  <a:srgbClr val="4472C4"/>
                </a:solidFill>
                <a:effectLst/>
                <a:uLnTx/>
                <a:uFillTx/>
                <a:latin typeface="Calibri"/>
                <a:ea typeface="+mn-ea"/>
                <a:cs typeface="Calibri"/>
              </a:rPr>
              <a:t>PROTECTIVE</a:t>
            </a:r>
            <a:r>
              <a:rPr kumimoji="0" sz="5850" b="1" i="0" u="none" strike="noStrike" kern="1200" cap="none" spc="-10" normalizeH="0" baseline="0" noProof="0" dirty="0">
                <a:ln>
                  <a:noFill/>
                </a:ln>
                <a:solidFill>
                  <a:srgbClr val="99A8BC"/>
                </a:solidFill>
                <a:effectLst/>
                <a:uLnTx/>
                <a:uFillTx/>
                <a:latin typeface="Calibri"/>
                <a:ea typeface="+mn-ea"/>
                <a:cs typeface="Calibri"/>
              </a:rPr>
              <a:t> </a:t>
            </a:r>
            <a:r>
              <a:rPr kumimoji="0" sz="4800" b="1" i="0" u="none" strike="noStrike" kern="1200" cap="none" spc="-10" normalizeH="0" baseline="0" noProof="0" dirty="0">
                <a:ln>
                  <a:noFill/>
                </a:ln>
                <a:solidFill>
                  <a:srgbClr val="51637D"/>
                </a:solidFill>
                <a:effectLst/>
                <a:uLnTx/>
                <a:uFillTx/>
                <a:latin typeface="Calibri"/>
                <a:ea typeface="+mn-ea"/>
                <a:cs typeface="Calibri"/>
              </a:rPr>
              <a:t>FACTORS</a:t>
            </a:r>
            <a:endParaRPr kumimoji="0" sz="4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420"/>
              </a:spcBef>
              <a:spcAft>
                <a:spcPts val="0"/>
              </a:spcAft>
              <a:buClrTx/>
              <a:buSzTx/>
              <a:buFontTx/>
              <a:buNone/>
              <a:tabLst/>
              <a:defRPr/>
            </a:pPr>
            <a:r>
              <a:rPr kumimoji="0" sz="4800" b="1" i="0" u="none" strike="noStrike" kern="1200" cap="none" spc="-90" normalizeH="0" baseline="0" noProof="0" dirty="0">
                <a:ln>
                  <a:noFill/>
                </a:ln>
                <a:solidFill>
                  <a:srgbClr val="51637D"/>
                </a:solidFill>
                <a:effectLst/>
                <a:uLnTx/>
                <a:uFillTx/>
                <a:latin typeface="Calibri"/>
                <a:ea typeface="+mn-ea"/>
                <a:cs typeface="Calibri"/>
              </a:rPr>
              <a:t>Dr.</a:t>
            </a:r>
            <a:r>
              <a:rPr kumimoji="0" sz="4800" b="1" i="0" u="none" strike="noStrike" kern="1200" cap="none" spc="-105" normalizeH="0" baseline="0" noProof="0" dirty="0">
                <a:ln>
                  <a:noFill/>
                </a:ln>
                <a:solidFill>
                  <a:srgbClr val="51637D"/>
                </a:solidFill>
                <a:effectLst/>
                <a:uLnTx/>
                <a:uFillTx/>
                <a:latin typeface="Calibri"/>
                <a:ea typeface="+mn-ea"/>
                <a:cs typeface="Calibri"/>
              </a:rPr>
              <a:t> </a:t>
            </a:r>
            <a:r>
              <a:rPr kumimoji="0" sz="4800" b="1" i="0" u="none" strike="noStrike" kern="1200" cap="none" spc="0" normalizeH="0" baseline="0" noProof="0" dirty="0">
                <a:ln>
                  <a:noFill/>
                </a:ln>
                <a:solidFill>
                  <a:srgbClr val="51637D"/>
                </a:solidFill>
                <a:effectLst/>
                <a:uLnTx/>
                <a:uFillTx/>
                <a:latin typeface="Calibri"/>
                <a:ea typeface="+mn-ea"/>
                <a:cs typeface="Calibri"/>
              </a:rPr>
              <a:t>Carl</a:t>
            </a:r>
            <a:r>
              <a:rPr kumimoji="0" sz="4800" b="1" i="0" u="none" strike="noStrike" kern="1200" cap="none" spc="-125" normalizeH="0" baseline="0" noProof="0" dirty="0">
                <a:ln>
                  <a:noFill/>
                </a:ln>
                <a:solidFill>
                  <a:srgbClr val="51637D"/>
                </a:solidFill>
                <a:effectLst/>
                <a:uLnTx/>
                <a:uFillTx/>
                <a:latin typeface="Calibri"/>
                <a:ea typeface="+mn-ea"/>
                <a:cs typeface="Calibri"/>
              </a:rPr>
              <a:t> </a:t>
            </a:r>
            <a:r>
              <a:rPr kumimoji="0" sz="4800" b="1" i="0" u="none" strike="noStrike" kern="1200" cap="none" spc="-20" normalizeH="0" baseline="0" noProof="0" dirty="0">
                <a:ln>
                  <a:noFill/>
                </a:ln>
                <a:solidFill>
                  <a:srgbClr val="51637D"/>
                </a:solidFill>
                <a:effectLst/>
                <a:uLnTx/>
                <a:uFillTx/>
                <a:latin typeface="Calibri"/>
                <a:ea typeface="+mn-ea"/>
                <a:cs typeface="Calibri"/>
              </a:rPr>
              <a:t>Bell</a:t>
            </a:r>
            <a:endParaRPr kumimoji="0" sz="48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3" name="object 3"/>
          <p:cNvPicPr/>
          <p:nvPr/>
        </p:nvPicPr>
        <p:blipFill>
          <a:blip r:embed="rId2" cstate="print"/>
          <a:stretch>
            <a:fillRect/>
          </a:stretch>
        </p:blipFill>
        <p:spPr>
          <a:xfrm>
            <a:off x="0" y="1507070"/>
            <a:ext cx="5012029" cy="3572928"/>
          </a:xfrm>
          <a:prstGeom prst="rect">
            <a:avLst/>
          </a:prstGeom>
        </p:spPr>
      </p:pic>
      <p:sp>
        <p:nvSpPr>
          <p:cNvPr id="5" name="Slide Number Placeholder 4">
            <a:extLst>
              <a:ext uri="{FF2B5EF4-FFF2-40B4-BE49-F238E27FC236}">
                <a16:creationId xmlns:a16="http://schemas.microsoft.com/office/drawing/2014/main" id="{8046199A-8403-CE76-9898-41FF475B44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CAADBD-0CE4-4763-ADBB-95956BC08F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89161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CD77A-573B-2833-7947-9D402C3B154F}"/>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Healing Factors</a:t>
            </a:r>
          </a:p>
        </p:txBody>
      </p:sp>
      <p:sp>
        <p:nvSpPr>
          <p:cNvPr id="3" name="Content Placeholder 2">
            <a:extLst>
              <a:ext uri="{FF2B5EF4-FFF2-40B4-BE49-F238E27FC236}">
                <a16:creationId xmlns:a16="http://schemas.microsoft.com/office/drawing/2014/main" id="{FC11AB0A-148D-8AFF-8D48-54D179F8E802}"/>
              </a:ext>
            </a:extLst>
          </p:cNvPr>
          <p:cNvSpPr>
            <a:spLocks noGrp="1"/>
          </p:cNvSpPr>
          <p:nvPr>
            <p:ph idx="1"/>
          </p:nvPr>
        </p:nvSpPr>
        <p:spPr/>
        <p:txBody>
          <a:bodyPr>
            <a:normAutofit fontScale="92500" lnSpcReduction="10000"/>
          </a:bodyPr>
          <a:lstStyle/>
          <a:p>
            <a:r>
              <a:rPr lang="en-US" sz="3200" b="1" dirty="0">
                <a:latin typeface="Aptos" panose="020B0004020202020204" pitchFamily="34" charset="0"/>
              </a:rPr>
              <a:t>Protective Factors  </a:t>
            </a:r>
            <a:r>
              <a:rPr lang="en-US" sz="3200" dirty="0">
                <a:latin typeface="Aptos" panose="020B0004020202020204" pitchFamily="34" charset="0"/>
              </a:rPr>
              <a:t>-  processes and relationships that prevent trauma and lessen the effects of trauma. </a:t>
            </a:r>
          </a:p>
          <a:p>
            <a:pPr marL="457200" lvl="1" indent="0">
              <a:buNone/>
            </a:pPr>
            <a:r>
              <a:rPr lang="en-US" sz="2800" dirty="0">
                <a:latin typeface="Aptos" panose="020B0004020202020204" pitchFamily="34" charset="0"/>
              </a:rPr>
              <a:t>(Examples: Existence of a sense of safety provided by healthy family relationships, organizational programming, practices and policies which recognize individual contribution)</a:t>
            </a:r>
          </a:p>
          <a:p>
            <a:endParaRPr lang="en-US" sz="3200" dirty="0">
              <a:latin typeface="Aptos" panose="020B0004020202020204" pitchFamily="34" charset="0"/>
            </a:endParaRPr>
          </a:p>
          <a:p>
            <a:r>
              <a:rPr lang="en-US" sz="3200" b="1" dirty="0">
                <a:latin typeface="Aptos" panose="020B0004020202020204" pitchFamily="34" charset="0"/>
              </a:rPr>
              <a:t>Resilience Factors – </a:t>
            </a:r>
            <a:r>
              <a:rPr lang="en-US" sz="3200" dirty="0">
                <a:latin typeface="Aptos" panose="020B0004020202020204" pitchFamily="34" charset="0"/>
              </a:rPr>
              <a:t>processes and relationships that address trauma when it occurs by promoting resilience. </a:t>
            </a:r>
          </a:p>
          <a:p>
            <a:pPr marL="457200" lvl="1" indent="0">
              <a:buNone/>
            </a:pPr>
            <a:r>
              <a:rPr lang="en-US" sz="2800" dirty="0">
                <a:latin typeface="Aptos" panose="020B0004020202020204" pitchFamily="34" charset="0"/>
              </a:rPr>
              <a:t>(Examples</a:t>
            </a:r>
            <a:r>
              <a:rPr lang="en-US" sz="2800" dirty="0">
                <a:latin typeface="Aptos" panose="020B0004020202020204" pitchFamily="34" charset="0"/>
                <a:sym typeface="Wingdings" panose="05000000000000000000" pitchFamily="2" charset="2"/>
              </a:rPr>
              <a:t>: The infusion of practices such as mindfulness, asset identification, affirmations, resources for employee assistance </a:t>
            </a:r>
            <a:r>
              <a:rPr lang="en-US" sz="2800" dirty="0">
                <a:solidFill>
                  <a:schemeClr val="bg1"/>
                </a:solidFill>
                <a:latin typeface="Aptos" panose="020B0004020202020204" pitchFamily="34" charset="0"/>
                <a:sym typeface="Wingdings" panose="05000000000000000000" pitchFamily="2" charset="2"/>
              </a:rPr>
              <a:t>and </a:t>
            </a:r>
            <a:r>
              <a:rPr lang="en-US" dirty="0">
                <a:solidFill>
                  <a:schemeClr val="bg1"/>
                </a:solidFill>
                <a:sym typeface="Wingdings" panose="05000000000000000000" pitchFamily="2" charset="2"/>
              </a:rPr>
              <a:t>empowerment)</a:t>
            </a:r>
            <a:endParaRPr lang="en-US" b="1" dirty="0">
              <a:solidFill>
                <a:schemeClr val="bg1"/>
              </a:solidFill>
            </a:endParaRPr>
          </a:p>
        </p:txBody>
      </p:sp>
      <p:sp>
        <p:nvSpPr>
          <p:cNvPr id="6" name="Slide Number Placeholder 5">
            <a:extLst>
              <a:ext uri="{FF2B5EF4-FFF2-40B4-BE49-F238E27FC236}">
                <a16:creationId xmlns:a16="http://schemas.microsoft.com/office/drawing/2014/main" id="{6122BBF6-AEFC-06FA-4F2E-896D960766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CAADBD-0CE4-4763-ADBB-95956BC08F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8280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6096000" y="621646"/>
            <a:ext cx="5465762" cy="1323975"/>
          </a:xfrm>
        </p:spPr>
        <p:txBody>
          <a:bodyPr/>
          <a:lstStyle/>
          <a:p>
            <a:pPr algn="ctr" defTabSz="457189">
              <a:lnSpc>
                <a:spcPct val="100000"/>
              </a:lnSpc>
              <a:defRPr sz="2900">
                <a:solidFill>
                  <a:srgbClr val="011993"/>
                </a:solidFill>
              </a:defRPr>
            </a:pPr>
            <a:r>
              <a:rPr lang="en-US" sz="4000" dirty="0">
                <a:latin typeface="Arial" panose="020B0604020202020204" pitchFamily="34" charset="0"/>
                <a:cs typeface="Arial" panose="020B0604020202020204" pitchFamily="34" charset="0"/>
              </a:rPr>
              <a:t>Healing Happens </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in Relationships</a:t>
            </a:r>
          </a:p>
        </p:txBody>
      </p:sp>
      <p:pic>
        <p:nvPicPr>
          <p:cNvPr id="2" name="Picture 6" descr="Picture 6">
            <a:extLst>
              <a:ext uri="{FF2B5EF4-FFF2-40B4-BE49-F238E27FC236}">
                <a16:creationId xmlns:a16="http://schemas.microsoft.com/office/drawing/2014/main" id="{26DFC422-75A4-0E4A-899C-27F4BC4FF1E2}"/>
              </a:ext>
            </a:extLst>
          </p:cNvPr>
          <p:cNvPicPr>
            <a:picLocks noGrp="1" noChangeAspect="1"/>
          </p:cNvPicPr>
          <p:nvPr>
            <p:ph sz="half" idx="4294967295"/>
          </p:nvPr>
        </p:nvPicPr>
        <p:blipFill>
          <a:blip r:embed="rId3"/>
          <a:srcRect l="17727" r="21022"/>
          <a:stretch>
            <a:fillRect/>
          </a:stretch>
        </p:blipFill>
        <p:spPr>
          <a:xfrm>
            <a:off x="248303" y="876300"/>
            <a:ext cx="5160963" cy="5335588"/>
          </a:xfrm>
          <a:prstGeom prst="rect">
            <a:avLst/>
          </a:prstGeom>
          <a:ln w="25400">
            <a:solidFill>
              <a:srgbClr val="011993"/>
            </a:solidFill>
            <a:miter/>
          </a:ln>
        </p:spPr>
      </p:pic>
      <p:sp>
        <p:nvSpPr>
          <p:cNvPr id="3" name="TextBox 2">
            <a:extLst>
              <a:ext uri="{FF2B5EF4-FFF2-40B4-BE49-F238E27FC236}">
                <a16:creationId xmlns:a16="http://schemas.microsoft.com/office/drawing/2014/main" id="{C27C795A-2E08-46D1-BDF3-D3D2A3547DDE}"/>
              </a:ext>
            </a:extLst>
          </p:cNvPr>
          <p:cNvSpPr txBox="1"/>
          <p:nvPr/>
        </p:nvSpPr>
        <p:spPr>
          <a:xfrm>
            <a:off x="5795681" y="2409074"/>
            <a:ext cx="5876365" cy="36625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“Social support is the most powerful protection against becoming overwhelmed by stress and trauma. The critical issue is reciprocity: being truly heard and seen by the people around us, feeling that we are held in someone else’s mind and heart.”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Van der Kolk, 2014, The Body Keeps the Score</a:t>
            </a:r>
          </a:p>
        </p:txBody>
      </p:sp>
    </p:spTree>
    <p:extLst>
      <p:ext uri="{BB962C8B-B14F-4D97-AF65-F5344CB8AC3E}">
        <p14:creationId xmlns:p14="http://schemas.microsoft.com/office/powerpoint/2010/main" val="5188570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82F94-454A-43BF-8605-44F646394E48}"/>
              </a:ext>
            </a:extLst>
          </p:cNvPr>
          <p:cNvSpPr>
            <a:spLocks noGrp="1"/>
          </p:cNvSpPr>
          <p:nvPr>
            <p:ph type="title" idx="4294967295"/>
          </p:nvPr>
        </p:nvSpPr>
        <p:spPr>
          <a:xfrm>
            <a:off x="0" y="2490788"/>
            <a:ext cx="11007725" cy="979487"/>
          </a:xfrm>
        </p:spPr>
        <p:txBody>
          <a:bodyPr/>
          <a:lstStyle/>
          <a:p>
            <a:pPr algn="ctr"/>
            <a:r>
              <a:rPr lang="en-US" sz="6400" dirty="0">
                <a:latin typeface="+mn-lt"/>
              </a:rPr>
              <a:t>What Can You Do Today?</a:t>
            </a:r>
          </a:p>
        </p:txBody>
      </p:sp>
    </p:spTree>
    <p:extLst>
      <p:ext uri="{BB962C8B-B14F-4D97-AF65-F5344CB8AC3E}">
        <p14:creationId xmlns:p14="http://schemas.microsoft.com/office/powerpoint/2010/main" val="25379223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Picture 23" descr="Person wearing yellow">
            <a:extLst>
              <a:ext uri="{FF2B5EF4-FFF2-40B4-BE49-F238E27FC236}">
                <a16:creationId xmlns:a16="http://schemas.microsoft.com/office/drawing/2014/main" id="{7880E214-4B3D-4C3B-A280-C21FCDB99896}"/>
              </a:ext>
            </a:extLst>
          </p:cNvPr>
          <p:cNvPicPr>
            <a:picLocks noChangeAspect="1"/>
          </p:cNvPicPr>
          <p:nvPr/>
        </p:nvPicPr>
        <p:blipFill>
          <a:blip r:embed="rId3"/>
          <a:stretch>
            <a:fillRect/>
          </a:stretch>
        </p:blipFill>
        <p:spPr>
          <a:xfrm>
            <a:off x="23918" y="30276"/>
            <a:ext cx="12191999" cy="8946820"/>
          </a:xfrm>
          <a:prstGeom prst="rect">
            <a:avLst/>
          </a:prstGeom>
        </p:spPr>
      </p:pic>
      <p:pic>
        <p:nvPicPr>
          <p:cNvPr id="18" name="Graphic 17" descr="A cloud though bubble">
            <a:extLst>
              <a:ext uri="{FF2B5EF4-FFF2-40B4-BE49-F238E27FC236}">
                <a16:creationId xmlns:a16="http://schemas.microsoft.com/office/drawing/2014/main" id="{0BE46106-C093-4B53-8E3E-D02B436EEC9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960415">
            <a:off x="9194267" y="1726413"/>
            <a:ext cx="2756389" cy="2921095"/>
          </a:xfrm>
          <a:prstGeom prst="rect">
            <a:avLst/>
          </a:prstGeom>
        </p:spPr>
      </p:pic>
      <p:sp>
        <p:nvSpPr>
          <p:cNvPr id="5" name="Content Placeholder 4">
            <a:extLst>
              <a:ext uri="{FF2B5EF4-FFF2-40B4-BE49-F238E27FC236}">
                <a16:creationId xmlns:a16="http://schemas.microsoft.com/office/drawing/2014/main" id="{445245B5-1475-4CFC-8E44-99CE714A0A7D}"/>
              </a:ext>
            </a:extLst>
          </p:cNvPr>
          <p:cNvSpPr>
            <a:spLocks noGrp="1"/>
          </p:cNvSpPr>
          <p:nvPr>
            <p:ph type="body" sz="quarter" idx="4294967295"/>
          </p:nvPr>
        </p:nvSpPr>
        <p:spPr>
          <a:xfrm>
            <a:off x="9513395" y="2633717"/>
            <a:ext cx="2409825" cy="677862"/>
          </a:xfrm>
          <a:prstGeom prst="rect">
            <a:avLst/>
          </a:prstGeom>
        </p:spPr>
        <p:txBody>
          <a:bodyPr wrap="square">
            <a:noAutofit/>
          </a:bodyPr>
          <a:lstStyle/>
          <a:p>
            <a:pPr marL="0" indent="0" algn="ctr">
              <a:buNone/>
            </a:pPr>
            <a:r>
              <a:rPr lang="en-US" sz="2667" dirty="0">
                <a:solidFill>
                  <a:schemeClr val="tx2">
                    <a:lumMod val="90000"/>
                    <a:lumOff val="10000"/>
                  </a:schemeClr>
                </a:solidFill>
                <a:latin typeface="Aptos" panose="020B0004020202020204" pitchFamily="34" charset="0"/>
              </a:rPr>
              <a:t>What’s right with you?</a:t>
            </a:r>
          </a:p>
        </p:txBody>
      </p:sp>
      <p:pic>
        <p:nvPicPr>
          <p:cNvPr id="22" name="Graphic 21" descr="A cloud though bubble">
            <a:extLst>
              <a:ext uri="{FF2B5EF4-FFF2-40B4-BE49-F238E27FC236}">
                <a16:creationId xmlns:a16="http://schemas.microsoft.com/office/drawing/2014/main" id="{D6D59BB3-9F4C-4F65-9F05-762FDD581E2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4794521">
            <a:off x="4141311" y="3395603"/>
            <a:ext cx="2779170" cy="2921095"/>
          </a:xfrm>
          <a:prstGeom prst="rect">
            <a:avLst/>
          </a:prstGeom>
        </p:spPr>
      </p:pic>
      <p:sp>
        <p:nvSpPr>
          <p:cNvPr id="7" name="Content Placeholder 3">
            <a:extLst>
              <a:ext uri="{FF2B5EF4-FFF2-40B4-BE49-F238E27FC236}">
                <a16:creationId xmlns:a16="http://schemas.microsoft.com/office/drawing/2014/main" id="{FE7B7571-11D5-4E6C-977C-46F288C6487B}"/>
              </a:ext>
            </a:extLst>
          </p:cNvPr>
          <p:cNvSpPr txBox="1">
            <a:spLocks/>
          </p:cNvSpPr>
          <p:nvPr/>
        </p:nvSpPr>
        <p:spPr>
          <a:xfrm>
            <a:off x="4587909" y="4155736"/>
            <a:ext cx="2393540" cy="450498"/>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2000" b="0" i="0" kern="1200" baseline="0">
                <a:solidFill>
                  <a:schemeClr val="bg1"/>
                </a:solidFill>
                <a:latin typeface="Verdana" charset="0"/>
                <a:ea typeface="Verdana" charset="0"/>
                <a:cs typeface="Verdana"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67" b="0" i="0" u="none" strike="noStrike" kern="1200" cap="none" spc="0" normalizeH="0" baseline="0" noProof="0" dirty="0">
                <a:ln>
                  <a:noFill/>
                </a:ln>
                <a:solidFill>
                  <a:srgbClr val="00304B">
                    <a:lumMod val="90000"/>
                    <a:lumOff val="10000"/>
                  </a:srgbClr>
                </a:solidFill>
                <a:effectLst/>
                <a:uLnTx/>
                <a:uFillTx/>
                <a:latin typeface="Aptos" panose="020B0004020202020204" pitchFamily="34" charset="0"/>
                <a:ea typeface="Verdana" charset="0"/>
                <a:cs typeface="Calibri" panose="020F0502020204030204" pitchFamily="34" charset="0"/>
              </a:rPr>
              <a:t>How is this behavior helping you?</a:t>
            </a:r>
          </a:p>
        </p:txBody>
      </p:sp>
      <p:sp>
        <p:nvSpPr>
          <p:cNvPr id="6" name="Text Box 5">
            <a:extLst>
              <a:ext uri="{FF2B5EF4-FFF2-40B4-BE49-F238E27FC236}">
                <a16:creationId xmlns:a16="http://schemas.microsoft.com/office/drawing/2014/main" id="{54C06D4C-D571-4E62-B812-35BB6903D39A}"/>
              </a:ext>
            </a:extLst>
          </p:cNvPr>
          <p:cNvSpPr txBox="1">
            <a:spLocks noChangeArrowheads="1"/>
          </p:cNvSpPr>
          <p:nvPr/>
        </p:nvSpPr>
        <p:spPr bwMode="auto">
          <a:xfrm>
            <a:off x="5010406" y="6924262"/>
            <a:ext cx="7068344" cy="1241237"/>
          </a:xfrm>
          <a:prstGeom prst="rect">
            <a:avLst/>
          </a:prstGeom>
          <a:noFill/>
          <a:ln w="9525">
            <a:noFill/>
            <a:miter lim="800000"/>
            <a:headEnd/>
            <a:tailEnd/>
          </a:ln>
          <a:effectLst/>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en-US" sz="3733" b="1" i="1" u="none" strike="noStrike" kern="1200" cap="none" spc="0" normalizeH="0" baseline="0" noProof="0" dirty="0">
                <a:ln>
                  <a:noFill/>
                </a:ln>
                <a:solidFill>
                  <a:srgbClr val="00304B">
                    <a:lumMod val="90000"/>
                    <a:lumOff val="10000"/>
                  </a:srgbClr>
                </a:solidFill>
                <a:effectLst/>
                <a:uLnTx/>
                <a:uFillTx/>
                <a:latin typeface="Aptos" panose="020B0004020202020204" pitchFamily="34" charset="0"/>
                <a:ea typeface="+mn-ea"/>
                <a:cs typeface="+mn-cs"/>
              </a:rPr>
              <a:t>Shift from judgement to curiosity!</a:t>
            </a:r>
          </a:p>
        </p:txBody>
      </p:sp>
      <p:sp>
        <p:nvSpPr>
          <p:cNvPr id="36" name="TextBox 35">
            <a:extLst>
              <a:ext uri="{FF2B5EF4-FFF2-40B4-BE49-F238E27FC236}">
                <a16:creationId xmlns:a16="http://schemas.microsoft.com/office/drawing/2014/main" id="{1E750515-2A31-4955-8D45-F0917DA01CF8}"/>
              </a:ext>
            </a:extLst>
          </p:cNvPr>
          <p:cNvSpPr txBox="1"/>
          <p:nvPr/>
        </p:nvSpPr>
        <p:spPr>
          <a:xfrm>
            <a:off x="64147" y="2402130"/>
            <a:ext cx="2992021" cy="1569660"/>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Rather than…</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0000"/>
                </a:solidFill>
                <a:effectLst/>
                <a:uLnTx/>
                <a:uFillTx/>
                <a:latin typeface="Aptos" panose="020B0004020202020204" pitchFamily="34" charset="0"/>
                <a:ea typeface="+mn-ea"/>
                <a:cs typeface="+mn-cs"/>
              </a:rPr>
              <a:t>What’s wrong with you?</a:t>
            </a:r>
          </a:p>
        </p:txBody>
      </p:sp>
      <p:grpSp>
        <p:nvGrpSpPr>
          <p:cNvPr id="17" name="Group 16">
            <a:extLst>
              <a:ext uri="{FF2B5EF4-FFF2-40B4-BE49-F238E27FC236}">
                <a16:creationId xmlns:a16="http://schemas.microsoft.com/office/drawing/2014/main" id="{AD587814-080E-FF9E-F4A3-2B8AC069502B}"/>
              </a:ext>
            </a:extLst>
          </p:cNvPr>
          <p:cNvGrpSpPr/>
          <p:nvPr/>
        </p:nvGrpSpPr>
        <p:grpSpPr>
          <a:xfrm>
            <a:off x="7586856" y="-45149"/>
            <a:ext cx="3291100" cy="2921095"/>
            <a:chOff x="7586856" y="-45149"/>
            <a:chExt cx="3291100" cy="2921095"/>
          </a:xfrm>
        </p:grpSpPr>
        <p:pic>
          <p:nvPicPr>
            <p:cNvPr id="2" name="Graphic 1" descr="A cloud though bubble">
              <a:extLst>
                <a:ext uri="{FF2B5EF4-FFF2-40B4-BE49-F238E27FC236}">
                  <a16:creationId xmlns:a16="http://schemas.microsoft.com/office/drawing/2014/main" id="{493BAF6D-EC15-4028-3372-8AFD6C1BCD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987714">
              <a:off x="7586856" y="-45149"/>
              <a:ext cx="3291100" cy="2921095"/>
            </a:xfrm>
            <a:prstGeom prst="rect">
              <a:avLst/>
            </a:prstGeom>
          </p:spPr>
        </p:pic>
        <p:sp>
          <p:nvSpPr>
            <p:cNvPr id="3" name="Content Placeholder 3">
              <a:extLst>
                <a:ext uri="{FF2B5EF4-FFF2-40B4-BE49-F238E27FC236}">
                  <a16:creationId xmlns:a16="http://schemas.microsoft.com/office/drawing/2014/main" id="{581A6335-AB2E-5DB0-D062-543BEB469FD3}"/>
                </a:ext>
              </a:extLst>
            </p:cNvPr>
            <p:cNvSpPr txBox="1">
              <a:spLocks/>
            </p:cNvSpPr>
            <p:nvPr/>
          </p:nvSpPr>
          <p:spPr>
            <a:xfrm>
              <a:off x="8198196" y="583504"/>
              <a:ext cx="2068419" cy="1246685"/>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67" b="0" i="0" u="none" strike="noStrike" kern="1200" cap="none" spc="0" normalizeH="0" baseline="0" noProof="0" dirty="0">
                  <a:ln>
                    <a:noFill/>
                  </a:ln>
                  <a:solidFill>
                    <a:srgbClr val="00304B">
                      <a:lumMod val="90000"/>
                      <a:lumOff val="10000"/>
                    </a:srgbClr>
                  </a:solidFill>
                  <a:effectLst/>
                  <a:uLnTx/>
                  <a:uFillTx/>
                  <a:latin typeface="Aptos" panose="020B0004020202020204" pitchFamily="34" charset="0"/>
                  <a:ea typeface="+mn-ea"/>
                  <a:cs typeface="+mn-cs"/>
                </a:rPr>
                <a:t>What have you been through?</a:t>
              </a:r>
            </a:p>
          </p:txBody>
        </p:sp>
      </p:grpSp>
      <p:grpSp>
        <p:nvGrpSpPr>
          <p:cNvPr id="16" name="Group 15">
            <a:extLst>
              <a:ext uri="{FF2B5EF4-FFF2-40B4-BE49-F238E27FC236}">
                <a16:creationId xmlns:a16="http://schemas.microsoft.com/office/drawing/2014/main" id="{A535CA16-B127-9A49-8D43-019D11A954DF}"/>
              </a:ext>
            </a:extLst>
          </p:cNvPr>
          <p:cNvGrpSpPr/>
          <p:nvPr/>
        </p:nvGrpSpPr>
        <p:grpSpPr>
          <a:xfrm>
            <a:off x="4113801" y="28585"/>
            <a:ext cx="3291100" cy="2921095"/>
            <a:chOff x="4113801" y="28585"/>
            <a:chExt cx="3291100" cy="2921095"/>
          </a:xfrm>
        </p:grpSpPr>
        <p:pic>
          <p:nvPicPr>
            <p:cNvPr id="35" name="Graphic 34" descr="A cloud though bubble">
              <a:extLst>
                <a:ext uri="{FF2B5EF4-FFF2-40B4-BE49-F238E27FC236}">
                  <a16:creationId xmlns:a16="http://schemas.microsoft.com/office/drawing/2014/main" id="{79613DE4-1F1C-4157-B004-08F9E67732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13801" y="28585"/>
              <a:ext cx="3291100" cy="2921095"/>
            </a:xfrm>
            <a:prstGeom prst="rect">
              <a:avLst/>
            </a:prstGeom>
          </p:spPr>
        </p:pic>
        <p:sp>
          <p:nvSpPr>
            <p:cNvPr id="8" name="Content Placeholder 3">
              <a:extLst>
                <a:ext uri="{FF2B5EF4-FFF2-40B4-BE49-F238E27FC236}">
                  <a16:creationId xmlns:a16="http://schemas.microsoft.com/office/drawing/2014/main" id="{2EDD664A-A00D-2A52-17C3-6A5536D61B6C}"/>
                </a:ext>
              </a:extLst>
            </p:cNvPr>
            <p:cNvSpPr txBox="1">
              <a:spLocks/>
            </p:cNvSpPr>
            <p:nvPr/>
          </p:nvSpPr>
          <p:spPr>
            <a:xfrm>
              <a:off x="4750470" y="712149"/>
              <a:ext cx="2068419" cy="1246685"/>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67" b="0" i="0" u="none" strike="noStrike" kern="1200" cap="none" spc="0" normalizeH="0" baseline="0" noProof="0" dirty="0">
                  <a:ln>
                    <a:noFill/>
                  </a:ln>
                  <a:solidFill>
                    <a:srgbClr val="00304B">
                      <a:lumMod val="90000"/>
                      <a:lumOff val="10000"/>
                    </a:srgbClr>
                  </a:solidFill>
                  <a:effectLst/>
                  <a:uLnTx/>
                  <a:uFillTx/>
                  <a:latin typeface="Aptos" panose="020B0004020202020204" pitchFamily="34" charset="0"/>
                  <a:ea typeface="+mn-ea"/>
                  <a:cs typeface="+mn-cs"/>
                </a:rPr>
                <a:t>What happened to you?</a:t>
              </a:r>
            </a:p>
          </p:txBody>
        </p:sp>
      </p:grpSp>
      <p:grpSp>
        <p:nvGrpSpPr>
          <p:cNvPr id="19" name="Group 18">
            <a:extLst>
              <a:ext uri="{FF2B5EF4-FFF2-40B4-BE49-F238E27FC236}">
                <a16:creationId xmlns:a16="http://schemas.microsoft.com/office/drawing/2014/main" id="{DDC0FFF2-0611-3424-35DE-F16FB913F6AD}"/>
              </a:ext>
            </a:extLst>
          </p:cNvPr>
          <p:cNvGrpSpPr/>
          <p:nvPr/>
        </p:nvGrpSpPr>
        <p:grpSpPr>
          <a:xfrm>
            <a:off x="9013249" y="3462312"/>
            <a:ext cx="2921095" cy="2684789"/>
            <a:chOff x="8478074" y="4371363"/>
            <a:chExt cx="2921095" cy="3291100"/>
          </a:xfrm>
        </p:grpSpPr>
        <p:pic>
          <p:nvPicPr>
            <p:cNvPr id="9" name="Graphic 8" descr="A cloud though bubble">
              <a:extLst>
                <a:ext uri="{FF2B5EF4-FFF2-40B4-BE49-F238E27FC236}">
                  <a16:creationId xmlns:a16="http://schemas.microsoft.com/office/drawing/2014/main" id="{DDCE5EE5-DF32-EE9A-B72F-6334B5F877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652669">
              <a:off x="8293072" y="4556365"/>
              <a:ext cx="3291100" cy="2921095"/>
            </a:xfrm>
            <a:prstGeom prst="rect">
              <a:avLst/>
            </a:prstGeom>
          </p:spPr>
        </p:pic>
        <p:sp>
          <p:nvSpPr>
            <p:cNvPr id="10" name="Content Placeholder 4">
              <a:extLst>
                <a:ext uri="{FF2B5EF4-FFF2-40B4-BE49-F238E27FC236}">
                  <a16:creationId xmlns:a16="http://schemas.microsoft.com/office/drawing/2014/main" id="{16577CCE-D8D8-C65C-90D3-D44FB4123569}"/>
                </a:ext>
              </a:extLst>
            </p:cNvPr>
            <p:cNvSpPr txBox="1">
              <a:spLocks/>
            </p:cNvSpPr>
            <p:nvPr/>
          </p:nvSpPr>
          <p:spPr>
            <a:xfrm>
              <a:off x="8978220" y="5643818"/>
              <a:ext cx="2409825" cy="677862"/>
            </a:xfrm>
            <a:prstGeom prst="rect">
              <a:avLst/>
            </a:prstGeom>
          </p:spPr>
          <p:txBody>
            <a:bodyPr vert="horz" wrap="square"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1000"/>
                </a:spcBef>
                <a:spcAft>
                  <a:spcPts val="0"/>
                </a:spcAft>
                <a:buClr>
                  <a:srgbClr val="4A1852"/>
                </a:buClr>
                <a:buSzPct val="80000"/>
                <a:buFont typeface="Wingdings 3" charset="2"/>
                <a:buNone/>
                <a:tabLst/>
                <a:defRPr/>
              </a:pPr>
              <a:r>
                <a:rPr kumimoji="0" lang="en-US" sz="2667" b="0" i="0" u="none" strike="noStrike" kern="1200" cap="none" spc="0" normalizeH="0" baseline="0" noProof="0" dirty="0">
                  <a:ln>
                    <a:noFill/>
                  </a:ln>
                  <a:solidFill>
                    <a:srgbClr val="00304B">
                      <a:lumMod val="90000"/>
                      <a:lumOff val="10000"/>
                    </a:srgbClr>
                  </a:solidFill>
                  <a:effectLst/>
                  <a:uLnTx/>
                  <a:uFillTx/>
                  <a:latin typeface="Aptos" panose="020B0004020202020204" pitchFamily="34" charset="0"/>
                  <a:ea typeface="+mn-ea"/>
                  <a:cs typeface="+mn-cs"/>
                </a:rPr>
                <a:t>Who are you?</a:t>
              </a:r>
            </a:p>
          </p:txBody>
        </p:sp>
      </p:grpSp>
      <p:grpSp>
        <p:nvGrpSpPr>
          <p:cNvPr id="14" name="Group 13">
            <a:extLst>
              <a:ext uri="{FF2B5EF4-FFF2-40B4-BE49-F238E27FC236}">
                <a16:creationId xmlns:a16="http://schemas.microsoft.com/office/drawing/2014/main" id="{7093588E-EDC0-DCE5-0A91-4725525D1DFF}"/>
              </a:ext>
            </a:extLst>
          </p:cNvPr>
          <p:cNvGrpSpPr/>
          <p:nvPr/>
        </p:nvGrpSpPr>
        <p:grpSpPr>
          <a:xfrm>
            <a:off x="5966292" y="2066240"/>
            <a:ext cx="2921095" cy="3291100"/>
            <a:chOff x="5677213" y="1932659"/>
            <a:chExt cx="2921095" cy="3291100"/>
          </a:xfrm>
        </p:grpSpPr>
        <p:pic>
          <p:nvPicPr>
            <p:cNvPr id="11" name="Graphic 10" descr="A cloud though bubble">
              <a:extLst>
                <a:ext uri="{FF2B5EF4-FFF2-40B4-BE49-F238E27FC236}">
                  <a16:creationId xmlns:a16="http://schemas.microsoft.com/office/drawing/2014/main" id="{A8A4565C-F2FB-DDCC-D8C1-358A5903465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486833">
              <a:off x="5492211" y="2117661"/>
              <a:ext cx="3291100" cy="2921095"/>
            </a:xfrm>
            <a:prstGeom prst="rect">
              <a:avLst/>
            </a:prstGeom>
          </p:spPr>
        </p:pic>
        <p:sp>
          <p:nvSpPr>
            <p:cNvPr id="13" name="Content Placeholder 3">
              <a:extLst>
                <a:ext uri="{FF2B5EF4-FFF2-40B4-BE49-F238E27FC236}">
                  <a16:creationId xmlns:a16="http://schemas.microsoft.com/office/drawing/2014/main" id="{2E4ABB57-B96D-632F-FFC3-FA90DB3004AF}"/>
                </a:ext>
              </a:extLst>
            </p:cNvPr>
            <p:cNvSpPr txBox="1">
              <a:spLocks/>
            </p:cNvSpPr>
            <p:nvPr/>
          </p:nvSpPr>
          <p:spPr>
            <a:xfrm>
              <a:off x="6194413" y="2916311"/>
              <a:ext cx="2068419" cy="1246685"/>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67" b="0" i="0" u="none" strike="noStrike" kern="1200" cap="none" spc="0" normalizeH="0" baseline="0" noProof="0" dirty="0">
                  <a:ln>
                    <a:noFill/>
                  </a:ln>
                  <a:solidFill>
                    <a:srgbClr val="00304B">
                      <a:lumMod val="90000"/>
                      <a:lumOff val="10000"/>
                    </a:srgbClr>
                  </a:solidFill>
                  <a:effectLst/>
                  <a:uLnTx/>
                  <a:uFillTx/>
                  <a:latin typeface="Aptos" panose="020B0004020202020204" pitchFamily="34" charset="0"/>
                  <a:ea typeface="+mn-ea"/>
                  <a:cs typeface="+mn-cs"/>
                </a:rPr>
                <a:t>What is right with your community?</a:t>
              </a:r>
            </a:p>
          </p:txBody>
        </p:sp>
      </p:grpSp>
    </p:spTree>
    <p:extLst>
      <p:ext uri="{BB962C8B-B14F-4D97-AF65-F5344CB8AC3E}">
        <p14:creationId xmlns:p14="http://schemas.microsoft.com/office/powerpoint/2010/main" val="24835746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359427" cy="6858000"/>
          </a:xfrm>
          <a:custGeom>
            <a:avLst/>
            <a:gdLst/>
            <a:ahLst/>
            <a:cxnLst/>
            <a:rect l="l" t="t" r="r" b="b"/>
            <a:pathLst>
              <a:path w="11216005" h="6858000">
                <a:moveTo>
                  <a:pt x="11215941" y="0"/>
                </a:moveTo>
                <a:lnTo>
                  <a:pt x="0" y="0"/>
                </a:lnTo>
                <a:lnTo>
                  <a:pt x="0" y="6858000"/>
                </a:lnTo>
                <a:lnTo>
                  <a:pt x="11215941" y="6858000"/>
                </a:lnTo>
                <a:lnTo>
                  <a:pt x="11215941" y="0"/>
                </a:lnTo>
                <a:close/>
              </a:path>
            </a:pathLst>
          </a:custGeom>
          <a:solidFill>
            <a:srgbClr val="F5D35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object 3"/>
          <p:cNvPicPr/>
          <p:nvPr/>
        </p:nvPicPr>
        <p:blipFill>
          <a:blip r:embed="rId3" cstate="print"/>
          <a:stretch>
            <a:fillRect/>
          </a:stretch>
        </p:blipFill>
        <p:spPr>
          <a:xfrm>
            <a:off x="5898450" y="1335692"/>
            <a:ext cx="4781778" cy="4102366"/>
          </a:xfrm>
          <a:prstGeom prst="rect">
            <a:avLst/>
          </a:prstGeom>
        </p:spPr>
      </p:pic>
      <p:sp>
        <p:nvSpPr>
          <p:cNvPr id="4" name="object 4"/>
          <p:cNvSpPr txBox="1"/>
          <p:nvPr/>
        </p:nvSpPr>
        <p:spPr>
          <a:xfrm>
            <a:off x="7516318" y="1577082"/>
            <a:ext cx="1519474" cy="1205458"/>
          </a:xfrm>
          <a:prstGeom prst="rect">
            <a:avLst/>
          </a:prstGeom>
        </p:spPr>
        <p:txBody>
          <a:bodyPr vert="horz" wrap="square" lIns="0" tIns="8255" rIns="0" bIns="0" rtlCol="0">
            <a:spAutoFit/>
          </a:bodyPr>
          <a:lstStyle/>
          <a:p>
            <a:pPr marL="12700" marR="5080" lvl="0" indent="0" algn="ctr" defTabSz="914400" rtl="0" eaLnBrk="1" fontAlgn="auto" latinLnBrk="0" hangingPunct="1">
              <a:lnSpc>
                <a:spcPct val="101600"/>
              </a:lnSpc>
              <a:spcBef>
                <a:spcPts val="65"/>
              </a:spcBef>
              <a:spcAft>
                <a:spcPts val="0"/>
              </a:spcAft>
              <a:buClrTx/>
              <a:buSzTx/>
              <a:buFontTx/>
              <a:buNone/>
              <a:tabLst/>
              <a:defRPr/>
            </a:pPr>
            <a:r>
              <a:rPr kumimoji="0" lang="en-US" sz="2800" b="0" i="0" u="none" strike="noStrike" kern="1200" cap="none" spc="-10" normalizeH="0" baseline="0" noProof="0" dirty="0">
                <a:ln>
                  <a:noFill/>
                </a:ln>
                <a:solidFill>
                  <a:prstClr val="black"/>
                </a:solidFill>
                <a:effectLst/>
                <a:uLnTx/>
                <a:uFillTx/>
                <a:latin typeface="Aptos" panose="020B0004020202020204" pitchFamily="34" charset="0"/>
                <a:ea typeface="+mn-ea"/>
                <a:cs typeface="Calibri"/>
              </a:rPr>
              <a:t>Trauma</a:t>
            </a:r>
          </a:p>
          <a:p>
            <a:pPr marL="12700" marR="5080" lvl="0" indent="0" algn="ctr" defTabSz="914400" rtl="0" eaLnBrk="1" fontAlgn="auto" latinLnBrk="0" hangingPunct="1">
              <a:lnSpc>
                <a:spcPct val="101600"/>
              </a:lnSpc>
              <a:spcBef>
                <a:spcPts val="65"/>
              </a:spcBef>
              <a:spcAft>
                <a:spcPts val="0"/>
              </a:spcAft>
              <a:buClrTx/>
              <a:buSzTx/>
              <a:buFontTx/>
              <a:buNone/>
              <a:tabLst/>
              <a:defRPr/>
            </a:pPr>
            <a:r>
              <a:rPr kumimoji="0" sz="1600" b="0" i="0" u="none" strike="noStrike" kern="1200" cap="none" spc="-10" normalizeH="0" baseline="0" noProof="0" dirty="0">
                <a:ln>
                  <a:noFill/>
                </a:ln>
                <a:solidFill>
                  <a:prstClr val="black"/>
                </a:solidFill>
                <a:effectLst/>
                <a:uLnTx/>
                <a:uFillTx/>
                <a:latin typeface="Calibri"/>
                <a:ea typeface="+mn-ea"/>
                <a:cs typeface="Calibri"/>
              </a:rPr>
              <a:t>Interpersonal Community Historical</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5" name="object 5"/>
          <p:cNvSpPr txBox="1"/>
          <p:nvPr/>
        </p:nvSpPr>
        <p:spPr>
          <a:xfrm>
            <a:off x="9170323" y="3802225"/>
            <a:ext cx="1049441" cy="44307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2800" b="0" i="0" u="none" strike="noStrike" kern="1200" cap="none" spc="-10" normalizeH="0" baseline="0" noProof="0" dirty="0">
                <a:ln>
                  <a:noFill/>
                </a:ln>
                <a:solidFill>
                  <a:prstClr val="black"/>
                </a:solidFill>
                <a:effectLst/>
                <a:uLnTx/>
                <a:uFillTx/>
                <a:latin typeface="Aptos" panose="020B0004020202020204" pitchFamily="34" charset="0"/>
                <a:ea typeface="+mn-ea"/>
                <a:cs typeface="Calibri"/>
              </a:rPr>
              <a:t>PTS(D)</a:t>
            </a:r>
            <a:endParaRPr kumimoji="0" sz="28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endParaRPr>
          </a:p>
        </p:txBody>
      </p:sp>
      <p:sp>
        <p:nvSpPr>
          <p:cNvPr id="6" name="object 6"/>
          <p:cNvSpPr txBox="1"/>
          <p:nvPr/>
        </p:nvSpPr>
        <p:spPr>
          <a:xfrm>
            <a:off x="6471506" y="3788753"/>
            <a:ext cx="884555" cy="851580"/>
          </a:xfrm>
          <a:prstGeom prst="rect">
            <a:avLst/>
          </a:prstGeom>
        </p:spPr>
        <p:txBody>
          <a:bodyPr vert="horz" wrap="square" lIns="0" tIns="55880" rIns="0" bIns="0" rtlCol="0">
            <a:spAutoFit/>
          </a:bodyPr>
          <a:lstStyle/>
          <a:p>
            <a:pPr marL="26034" marR="5080" lvl="0" indent="-13970" algn="l" defTabSz="914400" rtl="0" eaLnBrk="1" fontAlgn="auto" latinLnBrk="0" hangingPunct="1">
              <a:lnSpc>
                <a:spcPts val="3070"/>
              </a:lnSpc>
              <a:spcBef>
                <a:spcPts val="440"/>
              </a:spcBef>
              <a:spcAft>
                <a:spcPts val="0"/>
              </a:spcAft>
              <a:buClrTx/>
              <a:buSzTx/>
              <a:buFontTx/>
              <a:buNone/>
              <a:tabLst/>
              <a:defRPr/>
            </a:pPr>
            <a:r>
              <a:rPr kumimoji="0" sz="2800" b="0" i="0" u="none" strike="noStrike" kern="1200" cap="none" spc="-25" normalizeH="0" baseline="0" noProof="0" dirty="0">
                <a:ln>
                  <a:noFill/>
                </a:ln>
                <a:solidFill>
                  <a:prstClr val="black"/>
                </a:solidFill>
                <a:effectLst/>
                <a:uLnTx/>
                <a:uFillTx/>
                <a:latin typeface="Aptos" panose="020B0004020202020204" pitchFamily="34" charset="0"/>
                <a:ea typeface="+mn-ea"/>
                <a:cs typeface="Calibri"/>
              </a:rPr>
              <a:t>Moral </a:t>
            </a:r>
            <a:r>
              <a:rPr kumimoji="0" sz="2800" b="0" i="0" u="none" strike="noStrike" kern="1200" cap="none" spc="-10" normalizeH="0" baseline="0" noProof="0" dirty="0">
                <a:ln>
                  <a:noFill/>
                </a:ln>
                <a:solidFill>
                  <a:prstClr val="black"/>
                </a:solidFill>
                <a:effectLst/>
                <a:uLnTx/>
                <a:uFillTx/>
                <a:latin typeface="Aptos" panose="020B0004020202020204" pitchFamily="34" charset="0"/>
                <a:ea typeface="+mn-ea"/>
                <a:cs typeface="Calibri"/>
              </a:rPr>
              <a:t>Injury</a:t>
            </a:r>
            <a:endParaRPr kumimoji="0" sz="28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endParaRPr>
          </a:p>
        </p:txBody>
      </p:sp>
      <p:sp>
        <p:nvSpPr>
          <p:cNvPr id="7" name="object 7"/>
          <p:cNvSpPr txBox="1"/>
          <p:nvPr/>
        </p:nvSpPr>
        <p:spPr>
          <a:xfrm>
            <a:off x="9445625" y="6342626"/>
            <a:ext cx="2746375" cy="403225"/>
          </a:xfrm>
          <a:prstGeom prst="rect">
            <a:avLst/>
          </a:prstGeom>
        </p:spPr>
        <p:txBody>
          <a:bodyPr vert="horz" wrap="square" lIns="0" tIns="10795" rIns="0" bIns="0" rtlCol="0">
            <a:spAutoFit/>
          </a:bodyPr>
          <a:lstStyle/>
          <a:p>
            <a:pPr marL="12700" marR="5080" lvl="0" indent="0" algn="l" defTabSz="914400" rtl="0" eaLnBrk="1" fontAlgn="auto" latinLnBrk="0" hangingPunct="1">
              <a:lnSpc>
                <a:spcPct val="103299"/>
              </a:lnSpc>
              <a:spcBef>
                <a:spcPts val="85"/>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orbel"/>
                <a:ea typeface="+mn-ea"/>
                <a:cs typeface="Corbel"/>
              </a:rPr>
              <a:t>Adapted</a:t>
            </a:r>
            <a:r>
              <a:rPr kumimoji="0" sz="1200" b="0" i="0" u="none" strike="noStrike" kern="1200" cap="none" spc="65" normalizeH="0" baseline="0" noProof="0" dirty="0">
                <a:ln>
                  <a:noFill/>
                </a:ln>
                <a:solidFill>
                  <a:prstClr val="black"/>
                </a:solidFill>
                <a:effectLst/>
                <a:uLnTx/>
                <a:uFillTx/>
                <a:latin typeface="Corbel"/>
                <a:ea typeface="+mn-ea"/>
                <a:cs typeface="Corbel"/>
              </a:rPr>
              <a:t> </a:t>
            </a:r>
            <a:r>
              <a:rPr kumimoji="0" sz="1200" b="0" i="0" u="none" strike="noStrike" kern="1200" cap="none" spc="0" normalizeH="0" baseline="0" noProof="0" dirty="0">
                <a:ln>
                  <a:noFill/>
                </a:ln>
                <a:solidFill>
                  <a:prstClr val="black"/>
                </a:solidFill>
                <a:effectLst/>
                <a:uLnTx/>
                <a:uFillTx/>
                <a:latin typeface="Corbel"/>
                <a:ea typeface="+mn-ea"/>
                <a:cs typeface="Corbel"/>
              </a:rPr>
              <a:t>from</a:t>
            </a:r>
            <a:r>
              <a:rPr kumimoji="0" sz="1200" b="0" i="0" u="none" strike="noStrike" kern="1200" cap="none" spc="75" normalizeH="0" baseline="0" noProof="0" dirty="0">
                <a:ln>
                  <a:noFill/>
                </a:ln>
                <a:solidFill>
                  <a:prstClr val="black"/>
                </a:solidFill>
                <a:effectLst/>
                <a:uLnTx/>
                <a:uFillTx/>
                <a:latin typeface="Corbel"/>
                <a:ea typeface="+mn-ea"/>
                <a:cs typeface="Corbel"/>
              </a:rPr>
              <a:t> </a:t>
            </a:r>
            <a:r>
              <a:rPr kumimoji="0" sz="1200" b="0" i="0" u="none" strike="noStrike" kern="1200" cap="none" spc="0" normalizeH="0" baseline="0" noProof="0" dirty="0">
                <a:ln>
                  <a:noFill/>
                </a:ln>
                <a:solidFill>
                  <a:prstClr val="black"/>
                </a:solidFill>
                <a:effectLst/>
                <a:uLnTx/>
                <a:uFillTx/>
                <a:latin typeface="Corbel"/>
                <a:ea typeface="+mn-ea"/>
                <a:cs typeface="Corbel"/>
              </a:rPr>
              <a:t>graphic</a:t>
            </a:r>
            <a:r>
              <a:rPr kumimoji="0" sz="1200" b="0" i="0" u="none" strike="noStrike" kern="1200" cap="none" spc="35" normalizeH="0" baseline="0" noProof="0" dirty="0">
                <a:ln>
                  <a:noFill/>
                </a:ln>
                <a:solidFill>
                  <a:prstClr val="black"/>
                </a:solidFill>
                <a:effectLst/>
                <a:uLnTx/>
                <a:uFillTx/>
                <a:latin typeface="Corbel"/>
                <a:ea typeface="+mn-ea"/>
                <a:cs typeface="Corbel"/>
              </a:rPr>
              <a:t> </a:t>
            </a:r>
            <a:r>
              <a:rPr kumimoji="0" sz="1200" b="0" i="0" u="none" strike="noStrike" kern="1200" cap="none" spc="0" normalizeH="0" baseline="0" noProof="0" dirty="0">
                <a:ln>
                  <a:noFill/>
                </a:ln>
                <a:solidFill>
                  <a:prstClr val="black"/>
                </a:solidFill>
                <a:effectLst/>
                <a:uLnTx/>
                <a:uFillTx/>
                <a:latin typeface="Corbel"/>
                <a:ea typeface="+mn-ea"/>
                <a:cs typeface="Corbel"/>
              </a:rPr>
              <a:t>by</a:t>
            </a:r>
            <a:r>
              <a:rPr kumimoji="0" sz="1200" b="0" i="0" u="none" strike="noStrike" kern="1200" cap="none" spc="80" normalizeH="0" baseline="0" noProof="0" dirty="0">
                <a:ln>
                  <a:noFill/>
                </a:ln>
                <a:solidFill>
                  <a:prstClr val="black"/>
                </a:solidFill>
                <a:effectLst/>
                <a:uLnTx/>
                <a:uFillTx/>
                <a:latin typeface="Corbel"/>
                <a:ea typeface="+mn-ea"/>
                <a:cs typeface="Corbel"/>
              </a:rPr>
              <a:t> </a:t>
            </a:r>
            <a:r>
              <a:rPr kumimoji="0" sz="1200" b="0" i="0" u="none" strike="noStrike" kern="1200" cap="none" spc="0" normalizeH="0" baseline="0" noProof="0" dirty="0">
                <a:ln>
                  <a:noFill/>
                </a:ln>
                <a:solidFill>
                  <a:prstClr val="black"/>
                </a:solidFill>
                <a:effectLst/>
                <a:uLnTx/>
                <a:uFillTx/>
                <a:latin typeface="Corbel"/>
                <a:ea typeface="+mn-ea"/>
                <a:cs typeface="Corbel"/>
              </a:rPr>
              <a:t>Linnea</a:t>
            </a:r>
            <a:r>
              <a:rPr kumimoji="0" sz="1200" b="0" i="0" u="none" strike="noStrike" kern="1200" cap="none" spc="-20" normalizeH="0" baseline="0" noProof="0" dirty="0">
                <a:ln>
                  <a:noFill/>
                </a:ln>
                <a:solidFill>
                  <a:prstClr val="black"/>
                </a:solidFill>
                <a:effectLst/>
                <a:uLnTx/>
                <a:uFillTx/>
                <a:latin typeface="Corbel"/>
                <a:ea typeface="+mn-ea"/>
                <a:cs typeface="Corbel"/>
              </a:rPr>
              <a:t> </a:t>
            </a:r>
            <a:r>
              <a:rPr kumimoji="0" sz="1200" b="0" i="0" u="none" strike="noStrike" kern="1200" cap="none" spc="-10" normalizeH="0" baseline="0" noProof="0" dirty="0">
                <a:ln>
                  <a:noFill/>
                </a:ln>
                <a:solidFill>
                  <a:prstClr val="black"/>
                </a:solidFill>
                <a:effectLst/>
                <a:uLnTx/>
                <a:uFillTx/>
                <a:latin typeface="Corbel"/>
                <a:ea typeface="+mn-ea"/>
                <a:cs typeface="Corbel"/>
              </a:rPr>
              <a:t>Winquist, </a:t>
            </a:r>
            <a:r>
              <a:rPr kumimoji="0" sz="1200" b="0" i="0" u="none" strike="noStrike" kern="1200" cap="none" spc="0" normalizeH="0" baseline="0" noProof="0" dirty="0">
                <a:ln>
                  <a:noFill/>
                </a:ln>
                <a:solidFill>
                  <a:prstClr val="black"/>
                </a:solidFill>
                <a:effectLst/>
                <a:uLnTx/>
                <a:uFillTx/>
                <a:latin typeface="Corbel"/>
                <a:ea typeface="+mn-ea"/>
                <a:cs typeface="Corbel"/>
              </a:rPr>
              <a:t>Chaplain,</a:t>
            </a:r>
            <a:r>
              <a:rPr kumimoji="0" sz="1200" b="0" i="0" u="none" strike="noStrike" kern="1200" cap="none" spc="85" normalizeH="0" baseline="0" noProof="0" dirty="0">
                <a:ln>
                  <a:noFill/>
                </a:ln>
                <a:solidFill>
                  <a:prstClr val="black"/>
                </a:solidFill>
                <a:effectLst/>
                <a:uLnTx/>
                <a:uFillTx/>
                <a:latin typeface="Corbel"/>
                <a:ea typeface="+mn-ea"/>
                <a:cs typeface="Corbel"/>
              </a:rPr>
              <a:t> </a:t>
            </a:r>
            <a:r>
              <a:rPr kumimoji="0" sz="1200" b="0" i="0" u="none" strike="noStrike" kern="1200" cap="none" spc="0" normalizeH="0" baseline="0" noProof="0" dirty="0">
                <a:ln>
                  <a:noFill/>
                </a:ln>
                <a:solidFill>
                  <a:prstClr val="black"/>
                </a:solidFill>
                <a:effectLst/>
                <a:uLnTx/>
                <a:uFillTx/>
                <a:latin typeface="Corbel"/>
                <a:ea typeface="+mn-ea"/>
                <a:cs typeface="Corbel"/>
              </a:rPr>
              <a:t>Lurie Children’s</a:t>
            </a:r>
            <a:r>
              <a:rPr kumimoji="0" sz="1200" b="0" i="0" u="none" strike="noStrike" kern="1200" cap="none" spc="90" normalizeH="0" baseline="0" noProof="0" dirty="0">
                <a:ln>
                  <a:noFill/>
                </a:ln>
                <a:solidFill>
                  <a:prstClr val="black"/>
                </a:solidFill>
                <a:effectLst/>
                <a:uLnTx/>
                <a:uFillTx/>
                <a:latin typeface="Corbel"/>
                <a:ea typeface="+mn-ea"/>
                <a:cs typeface="Corbel"/>
              </a:rPr>
              <a:t> </a:t>
            </a:r>
            <a:r>
              <a:rPr kumimoji="0" sz="1200" b="0" i="0" u="none" strike="noStrike" kern="1200" cap="none" spc="-10" normalizeH="0" baseline="0" noProof="0" dirty="0">
                <a:ln>
                  <a:noFill/>
                </a:ln>
                <a:solidFill>
                  <a:prstClr val="black"/>
                </a:solidFill>
                <a:effectLst/>
                <a:uLnTx/>
                <a:uFillTx/>
                <a:latin typeface="Corbel"/>
                <a:ea typeface="+mn-ea"/>
                <a:cs typeface="Corbel"/>
              </a:rPr>
              <a:t>Hospital</a:t>
            </a:r>
            <a:endParaRPr kumimoji="0" sz="1200" b="0" i="0" u="none" strike="noStrike" kern="1200" cap="none" spc="0" normalizeH="0" baseline="0" noProof="0" dirty="0">
              <a:ln>
                <a:noFill/>
              </a:ln>
              <a:solidFill>
                <a:prstClr val="black"/>
              </a:solidFill>
              <a:effectLst/>
              <a:uLnTx/>
              <a:uFillTx/>
              <a:latin typeface="Corbel"/>
              <a:ea typeface="+mn-ea"/>
              <a:cs typeface="Corbel"/>
            </a:endParaRPr>
          </a:p>
        </p:txBody>
      </p:sp>
      <p:sp>
        <p:nvSpPr>
          <p:cNvPr id="8" name="object 8"/>
          <p:cNvSpPr txBox="1">
            <a:spLocks noGrp="1"/>
          </p:cNvSpPr>
          <p:nvPr>
            <p:ph type="title"/>
          </p:nvPr>
        </p:nvSpPr>
        <p:spPr>
          <a:xfrm>
            <a:off x="691786" y="499864"/>
            <a:ext cx="4053204" cy="1061085"/>
          </a:xfrm>
          <a:prstGeom prst="rect">
            <a:avLst/>
          </a:prstGeom>
        </p:spPr>
        <p:txBody>
          <a:bodyPr vert="horz" wrap="square" lIns="0" tIns="12700" rIns="0" bIns="0" rtlCol="0">
            <a:spAutoFit/>
          </a:bodyPr>
          <a:lstStyle/>
          <a:p>
            <a:pPr marL="79375" marR="5080" indent="-67310">
              <a:lnSpc>
                <a:spcPct val="106100"/>
              </a:lnSpc>
              <a:spcBef>
                <a:spcPts val="100"/>
              </a:spcBef>
            </a:pPr>
            <a:r>
              <a:rPr sz="3200" b="1" dirty="0">
                <a:solidFill>
                  <a:srgbClr val="2E5496"/>
                </a:solidFill>
                <a:latin typeface="Corbel"/>
                <a:cs typeface="Corbel"/>
              </a:rPr>
              <a:t>The</a:t>
            </a:r>
            <a:r>
              <a:rPr sz="3200" b="1" spc="-114" dirty="0">
                <a:solidFill>
                  <a:srgbClr val="2E5496"/>
                </a:solidFill>
                <a:latin typeface="Corbel"/>
                <a:cs typeface="Corbel"/>
              </a:rPr>
              <a:t> </a:t>
            </a:r>
            <a:r>
              <a:rPr sz="3200" b="1" dirty="0">
                <a:solidFill>
                  <a:srgbClr val="2E5496"/>
                </a:solidFill>
                <a:latin typeface="Corbel"/>
                <a:cs typeface="Corbel"/>
              </a:rPr>
              <a:t>Science</a:t>
            </a:r>
            <a:r>
              <a:rPr sz="3200" b="1" spc="-20" dirty="0">
                <a:solidFill>
                  <a:srgbClr val="2E5496"/>
                </a:solidFill>
                <a:latin typeface="Corbel"/>
                <a:cs typeface="Corbel"/>
              </a:rPr>
              <a:t> </a:t>
            </a:r>
            <a:r>
              <a:rPr sz="3200" b="1" spc="-10" dirty="0">
                <a:solidFill>
                  <a:srgbClr val="2E5496"/>
                </a:solidFill>
                <a:latin typeface="Corbel"/>
                <a:cs typeface="Corbel"/>
              </a:rPr>
              <a:t>of</a:t>
            </a:r>
            <a:r>
              <a:rPr sz="3200" b="1" spc="-225" dirty="0">
                <a:solidFill>
                  <a:srgbClr val="2E5496"/>
                </a:solidFill>
                <a:latin typeface="Corbel"/>
                <a:cs typeface="Corbel"/>
              </a:rPr>
              <a:t> </a:t>
            </a:r>
            <a:r>
              <a:rPr sz="3200" b="1" spc="-10" dirty="0">
                <a:solidFill>
                  <a:srgbClr val="2E5496"/>
                </a:solidFill>
                <a:latin typeface="Corbel"/>
                <a:cs typeface="Corbel"/>
              </a:rPr>
              <a:t>Thriving H.O.P.E.</a:t>
            </a:r>
            <a:endParaRPr sz="3200" dirty="0">
              <a:latin typeface="Corbel"/>
              <a:cs typeface="Corbel"/>
            </a:endParaRPr>
          </a:p>
        </p:txBody>
      </p:sp>
      <p:sp>
        <p:nvSpPr>
          <p:cNvPr id="9" name="object 9"/>
          <p:cNvSpPr txBox="1"/>
          <p:nvPr/>
        </p:nvSpPr>
        <p:spPr>
          <a:xfrm>
            <a:off x="731436" y="1577082"/>
            <a:ext cx="3331069" cy="755976"/>
          </a:xfrm>
          <a:prstGeom prst="rect">
            <a:avLst/>
          </a:prstGeom>
        </p:spPr>
        <p:txBody>
          <a:bodyPr vert="horz" wrap="square" lIns="0" tIns="17145" rIns="0" bIns="0" rtlCol="0">
            <a:spAutoFit/>
          </a:bodyPr>
          <a:lstStyle/>
          <a:p>
            <a:pPr marL="12700" marR="0" lvl="0" indent="0" algn="l" defTabSz="914400" rtl="0" eaLnBrk="1" fontAlgn="auto" latinLnBrk="0" hangingPunct="1">
              <a:lnSpc>
                <a:spcPct val="100000"/>
              </a:lnSpc>
              <a:spcBef>
                <a:spcPts val="135"/>
              </a:spcBef>
              <a:spcAft>
                <a:spcPts val="0"/>
              </a:spcAft>
              <a:buClrTx/>
              <a:buSzTx/>
              <a:buFontTx/>
              <a:buNone/>
              <a:tabLst/>
              <a:defRPr/>
            </a:pPr>
            <a:r>
              <a:rPr kumimoji="0" sz="2400" b="1" i="0" u="none" strike="noStrike" kern="1200" cap="none" spc="0" normalizeH="0" baseline="0" noProof="0" dirty="0">
                <a:ln>
                  <a:noFill/>
                </a:ln>
                <a:solidFill>
                  <a:srgbClr val="2E5496"/>
                </a:solidFill>
                <a:effectLst/>
                <a:uLnTx/>
                <a:uFillTx/>
                <a:latin typeface="Corbel"/>
                <a:ea typeface="+mn-ea"/>
                <a:cs typeface="Corbel"/>
              </a:rPr>
              <a:t>Healthy</a:t>
            </a:r>
            <a:r>
              <a:rPr kumimoji="0" sz="2400" b="1" i="0" u="none" strike="noStrike" kern="1200" cap="none" spc="-30" normalizeH="0" baseline="0" noProof="0" dirty="0">
                <a:ln>
                  <a:noFill/>
                </a:ln>
                <a:solidFill>
                  <a:srgbClr val="2E5496"/>
                </a:solidFill>
                <a:effectLst/>
                <a:uLnTx/>
                <a:uFillTx/>
                <a:latin typeface="Corbel"/>
                <a:ea typeface="+mn-ea"/>
                <a:cs typeface="Corbel"/>
              </a:rPr>
              <a:t> </a:t>
            </a:r>
            <a:r>
              <a:rPr kumimoji="0" sz="2400" b="1" i="0" u="none" strike="noStrike" kern="1200" cap="none" spc="0" normalizeH="0" baseline="0" noProof="0" dirty="0">
                <a:ln>
                  <a:noFill/>
                </a:ln>
                <a:solidFill>
                  <a:srgbClr val="2E5496"/>
                </a:solidFill>
                <a:effectLst/>
                <a:uLnTx/>
                <a:uFillTx/>
                <a:latin typeface="Corbel"/>
                <a:ea typeface="+mn-ea"/>
                <a:cs typeface="Corbel"/>
              </a:rPr>
              <a:t>Outcomes</a:t>
            </a:r>
            <a:r>
              <a:rPr kumimoji="0" sz="2400" b="1" i="0" u="none" strike="noStrike" kern="1200" cap="none" spc="60" normalizeH="0" baseline="0" noProof="0" dirty="0">
                <a:ln>
                  <a:noFill/>
                </a:ln>
                <a:solidFill>
                  <a:srgbClr val="2E5496"/>
                </a:solidFill>
                <a:effectLst/>
                <a:uLnTx/>
                <a:uFillTx/>
                <a:latin typeface="Corbel"/>
                <a:ea typeface="+mn-ea"/>
                <a:cs typeface="Corbel"/>
              </a:rPr>
              <a:t> </a:t>
            </a:r>
            <a:r>
              <a:rPr kumimoji="0" sz="2400" b="1" i="0" u="none" strike="noStrike" kern="1200" cap="none" spc="-20" normalizeH="0" baseline="0" noProof="0" dirty="0">
                <a:ln>
                  <a:noFill/>
                </a:ln>
                <a:solidFill>
                  <a:srgbClr val="2E5496"/>
                </a:solidFill>
                <a:effectLst/>
                <a:uLnTx/>
                <a:uFillTx/>
                <a:latin typeface="Corbel"/>
                <a:ea typeface="+mn-ea"/>
                <a:cs typeface="Corbel"/>
              </a:rPr>
              <a:t>from</a:t>
            </a:r>
            <a:r>
              <a:rPr kumimoji="0" lang="en-US" sz="2400" b="1" i="0" u="none" strike="noStrike" kern="1200" cap="none" spc="-20" normalizeH="0" baseline="0" noProof="0" dirty="0">
                <a:ln>
                  <a:noFill/>
                </a:ln>
                <a:solidFill>
                  <a:srgbClr val="2E5496"/>
                </a:solidFill>
                <a:effectLst/>
                <a:uLnTx/>
                <a:uFillTx/>
                <a:latin typeface="Corbel"/>
                <a:ea typeface="+mn-ea"/>
                <a:cs typeface="Corbel"/>
              </a:rPr>
              <a:t> Positive Experiences</a:t>
            </a:r>
            <a:endParaRPr kumimoji="0" sz="2400" b="0" i="0" u="none" strike="noStrike" kern="1200" cap="none" spc="0" normalizeH="0" baseline="0" noProof="0" dirty="0">
              <a:ln>
                <a:noFill/>
              </a:ln>
              <a:solidFill>
                <a:prstClr val="black"/>
              </a:solidFill>
              <a:effectLst/>
              <a:uLnTx/>
              <a:uFillTx/>
              <a:latin typeface="Corbel"/>
              <a:ea typeface="+mn-ea"/>
              <a:cs typeface="Corbel"/>
            </a:endParaRPr>
          </a:p>
        </p:txBody>
      </p:sp>
      <p:sp>
        <p:nvSpPr>
          <p:cNvPr id="11" name="object 11"/>
          <p:cNvSpPr txBox="1"/>
          <p:nvPr/>
        </p:nvSpPr>
        <p:spPr>
          <a:xfrm>
            <a:off x="298580" y="6431914"/>
            <a:ext cx="4184650" cy="213995"/>
          </a:xfrm>
          <a:prstGeom prst="rect">
            <a:avLst/>
          </a:prstGeom>
        </p:spPr>
        <p:txBody>
          <a:bodyPr vert="horz" wrap="square" lIns="0" tIns="17145" rIns="0" bIns="0" rtlCol="0">
            <a:spAutoFit/>
          </a:bodyPr>
          <a:lstStyle/>
          <a:p>
            <a:pPr marL="12700" marR="0" lvl="0" indent="0" algn="l" defTabSz="914400" rtl="0" eaLnBrk="1" fontAlgn="auto" latinLnBrk="0" hangingPunct="1">
              <a:lnSpc>
                <a:spcPct val="100000"/>
              </a:lnSpc>
              <a:spcBef>
                <a:spcPts val="135"/>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orbel"/>
                <a:ea typeface="+mn-ea"/>
                <a:cs typeface="Corbel"/>
              </a:rPr>
              <a:t>Balancing</a:t>
            </a:r>
            <a:r>
              <a:rPr kumimoji="0" sz="1200" b="0" i="0" u="none" strike="noStrike" kern="1200" cap="none" spc="10" normalizeH="0" baseline="0" noProof="0" dirty="0">
                <a:ln>
                  <a:noFill/>
                </a:ln>
                <a:solidFill>
                  <a:prstClr val="black"/>
                </a:solidFill>
                <a:effectLst/>
                <a:uLnTx/>
                <a:uFillTx/>
                <a:latin typeface="Corbel"/>
                <a:ea typeface="+mn-ea"/>
                <a:cs typeface="Corbel"/>
              </a:rPr>
              <a:t> </a:t>
            </a:r>
            <a:r>
              <a:rPr kumimoji="0" sz="1200" b="0" i="0" u="none" strike="noStrike" kern="1200" cap="none" spc="0" normalizeH="0" baseline="0" noProof="0" dirty="0">
                <a:ln>
                  <a:noFill/>
                </a:ln>
                <a:solidFill>
                  <a:prstClr val="black"/>
                </a:solidFill>
                <a:effectLst/>
                <a:uLnTx/>
                <a:uFillTx/>
                <a:latin typeface="Corbel"/>
                <a:ea typeface="+mn-ea"/>
                <a:cs typeface="Corbel"/>
              </a:rPr>
              <a:t>ACEs</a:t>
            </a:r>
            <a:r>
              <a:rPr kumimoji="0" sz="1200" b="0" i="0" u="none" strike="noStrike" kern="1200" cap="none" spc="70" normalizeH="0" baseline="0" noProof="0" dirty="0">
                <a:ln>
                  <a:noFill/>
                </a:ln>
                <a:solidFill>
                  <a:prstClr val="black"/>
                </a:solidFill>
                <a:effectLst/>
                <a:uLnTx/>
                <a:uFillTx/>
                <a:latin typeface="Corbel"/>
                <a:ea typeface="+mn-ea"/>
                <a:cs typeface="Corbel"/>
              </a:rPr>
              <a:t> </a:t>
            </a:r>
            <a:r>
              <a:rPr kumimoji="0" sz="1200" b="0" i="0" u="none" strike="noStrike" kern="1200" cap="none" spc="0" normalizeH="0" baseline="0" noProof="0" dirty="0">
                <a:ln>
                  <a:noFill/>
                </a:ln>
                <a:solidFill>
                  <a:prstClr val="black"/>
                </a:solidFill>
                <a:effectLst/>
                <a:uLnTx/>
                <a:uFillTx/>
                <a:latin typeface="Corbel"/>
                <a:ea typeface="+mn-ea"/>
                <a:cs typeface="Corbel"/>
              </a:rPr>
              <a:t>with</a:t>
            </a:r>
            <a:r>
              <a:rPr kumimoji="0" sz="1200" b="0" i="0" u="none" strike="noStrike" kern="1200" cap="none" spc="70" normalizeH="0" baseline="0" noProof="0" dirty="0">
                <a:ln>
                  <a:noFill/>
                </a:ln>
                <a:solidFill>
                  <a:prstClr val="black"/>
                </a:solidFill>
                <a:effectLst/>
                <a:uLnTx/>
                <a:uFillTx/>
                <a:latin typeface="Corbel"/>
                <a:ea typeface="+mn-ea"/>
                <a:cs typeface="Corbel"/>
              </a:rPr>
              <a:t> </a:t>
            </a:r>
            <a:r>
              <a:rPr kumimoji="0" sz="1200" b="0" i="0" u="none" strike="noStrike" kern="1200" cap="none" spc="0" normalizeH="0" baseline="0" noProof="0" dirty="0">
                <a:ln>
                  <a:noFill/>
                </a:ln>
                <a:solidFill>
                  <a:prstClr val="black"/>
                </a:solidFill>
                <a:effectLst/>
                <a:uLnTx/>
                <a:uFillTx/>
                <a:latin typeface="Corbel"/>
                <a:ea typeface="+mn-ea"/>
                <a:cs typeface="Corbel"/>
              </a:rPr>
              <a:t>HOPE.</a:t>
            </a:r>
            <a:r>
              <a:rPr kumimoji="0" sz="1200" b="0" i="0" u="none" strike="noStrike" kern="1200" cap="none" spc="55" normalizeH="0" baseline="0" noProof="0" dirty="0">
                <a:ln>
                  <a:noFill/>
                </a:ln>
                <a:solidFill>
                  <a:prstClr val="black"/>
                </a:solidFill>
                <a:effectLst/>
                <a:uLnTx/>
                <a:uFillTx/>
                <a:latin typeface="Corbel"/>
                <a:ea typeface="+mn-ea"/>
                <a:cs typeface="Corbel"/>
              </a:rPr>
              <a:t> </a:t>
            </a:r>
            <a:r>
              <a:rPr kumimoji="0" sz="1200" b="0" i="0" u="none" strike="noStrike" kern="1200" cap="none" spc="0" normalizeH="0" baseline="0" noProof="0" dirty="0">
                <a:ln>
                  <a:noFill/>
                </a:ln>
                <a:solidFill>
                  <a:prstClr val="black"/>
                </a:solidFill>
                <a:effectLst/>
                <a:uLnTx/>
                <a:uFillTx/>
                <a:latin typeface="Corbel"/>
                <a:ea typeface="+mn-ea"/>
                <a:cs typeface="Corbel"/>
              </a:rPr>
              <a:t>2017</a:t>
            </a:r>
            <a:r>
              <a:rPr kumimoji="0" sz="1200" b="0" i="0" u="none" strike="noStrike" kern="1200" cap="none" spc="5" normalizeH="0" baseline="0" noProof="0" dirty="0">
                <a:ln>
                  <a:noFill/>
                </a:ln>
                <a:solidFill>
                  <a:prstClr val="black"/>
                </a:solidFill>
                <a:effectLst/>
                <a:uLnTx/>
                <a:uFillTx/>
                <a:latin typeface="Corbel"/>
                <a:ea typeface="+mn-ea"/>
                <a:cs typeface="Corbel"/>
              </a:rPr>
              <a:t> </a:t>
            </a:r>
            <a:r>
              <a:rPr kumimoji="0" sz="1200" b="0" i="0" u="none" strike="noStrike" kern="1200" cap="none" spc="0" normalizeH="0" baseline="0" noProof="0" dirty="0">
                <a:ln>
                  <a:noFill/>
                </a:ln>
                <a:solidFill>
                  <a:prstClr val="black"/>
                </a:solidFill>
                <a:effectLst/>
                <a:uLnTx/>
                <a:uFillTx/>
                <a:latin typeface="Corbel"/>
                <a:ea typeface="+mn-ea"/>
                <a:cs typeface="Corbel"/>
              </a:rPr>
              <a:t>Casey</a:t>
            </a:r>
            <a:r>
              <a:rPr kumimoji="0" sz="1200" b="0" i="0" u="none" strike="noStrike" kern="1200" cap="none" spc="45" normalizeH="0" baseline="0" noProof="0" dirty="0">
                <a:ln>
                  <a:noFill/>
                </a:ln>
                <a:solidFill>
                  <a:prstClr val="black"/>
                </a:solidFill>
                <a:effectLst/>
                <a:uLnTx/>
                <a:uFillTx/>
                <a:latin typeface="Corbel"/>
                <a:ea typeface="+mn-ea"/>
                <a:cs typeface="Corbel"/>
              </a:rPr>
              <a:t> </a:t>
            </a:r>
            <a:r>
              <a:rPr kumimoji="0" sz="1200" b="0" i="0" u="none" strike="noStrike" kern="1200" cap="none" spc="0" normalizeH="0" baseline="0" noProof="0" dirty="0">
                <a:ln>
                  <a:noFill/>
                </a:ln>
                <a:solidFill>
                  <a:prstClr val="black"/>
                </a:solidFill>
                <a:effectLst/>
                <a:uLnTx/>
                <a:uFillTx/>
                <a:latin typeface="Corbel"/>
                <a:ea typeface="+mn-ea"/>
                <a:cs typeface="Corbel"/>
              </a:rPr>
              <a:t>Family</a:t>
            </a:r>
            <a:r>
              <a:rPr kumimoji="0" sz="1200" b="0" i="0" u="none" strike="noStrike" kern="1200" cap="none" spc="90" normalizeH="0" baseline="0" noProof="0" dirty="0">
                <a:ln>
                  <a:noFill/>
                </a:ln>
                <a:solidFill>
                  <a:prstClr val="black"/>
                </a:solidFill>
                <a:effectLst/>
                <a:uLnTx/>
                <a:uFillTx/>
                <a:latin typeface="Corbel"/>
                <a:ea typeface="+mn-ea"/>
                <a:cs typeface="Corbel"/>
              </a:rPr>
              <a:t> </a:t>
            </a:r>
            <a:r>
              <a:rPr kumimoji="0" sz="1200" b="0" i="0" u="none" strike="noStrike" kern="1200" cap="none" spc="0" normalizeH="0" baseline="0" noProof="0" dirty="0">
                <a:ln>
                  <a:noFill/>
                </a:ln>
                <a:solidFill>
                  <a:prstClr val="black"/>
                </a:solidFill>
                <a:effectLst/>
                <a:uLnTx/>
                <a:uFillTx/>
                <a:latin typeface="Corbel"/>
                <a:ea typeface="+mn-ea"/>
                <a:cs typeface="Corbel"/>
              </a:rPr>
              <a:t>Programs</a:t>
            </a:r>
            <a:r>
              <a:rPr kumimoji="0" sz="1200" b="0" i="0" u="none" strike="noStrike" kern="1200" cap="none" spc="45" normalizeH="0" baseline="0" noProof="0" dirty="0">
                <a:ln>
                  <a:noFill/>
                </a:ln>
                <a:solidFill>
                  <a:prstClr val="black"/>
                </a:solidFill>
                <a:effectLst/>
                <a:uLnTx/>
                <a:uFillTx/>
                <a:latin typeface="Corbel"/>
                <a:ea typeface="+mn-ea"/>
                <a:cs typeface="Corbel"/>
              </a:rPr>
              <a:t> </a:t>
            </a:r>
            <a:r>
              <a:rPr kumimoji="0" sz="1200" b="0" i="0" u="none" strike="noStrike" kern="1200" cap="none" spc="-10" normalizeH="0" baseline="0" noProof="0" dirty="0">
                <a:ln>
                  <a:noFill/>
                </a:ln>
                <a:solidFill>
                  <a:prstClr val="black"/>
                </a:solidFill>
                <a:effectLst/>
                <a:uLnTx/>
                <a:uFillTx/>
                <a:latin typeface="Corbel"/>
                <a:ea typeface="+mn-ea"/>
                <a:cs typeface="Corbel"/>
              </a:rPr>
              <a:t>Report.</a:t>
            </a:r>
            <a:endParaRPr kumimoji="0" sz="1200" b="0" i="0" u="none" strike="noStrike" kern="1200" cap="none" spc="0" normalizeH="0" baseline="0" noProof="0" dirty="0">
              <a:ln>
                <a:noFill/>
              </a:ln>
              <a:solidFill>
                <a:prstClr val="black"/>
              </a:solidFill>
              <a:effectLst/>
              <a:uLnTx/>
              <a:uFillTx/>
              <a:latin typeface="Corbel"/>
              <a:ea typeface="+mn-ea"/>
              <a:cs typeface="Corbel"/>
            </a:endParaRPr>
          </a:p>
        </p:txBody>
      </p:sp>
      <p:sp>
        <p:nvSpPr>
          <p:cNvPr id="12" name="object 12"/>
          <p:cNvSpPr txBox="1"/>
          <p:nvPr/>
        </p:nvSpPr>
        <p:spPr>
          <a:xfrm>
            <a:off x="5169384" y="2329671"/>
            <a:ext cx="1249045" cy="84836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10" normalizeH="0" baseline="0" noProof="0" dirty="0">
                <a:ln>
                  <a:noFill/>
                </a:ln>
                <a:solidFill>
                  <a:srgbClr val="2E5496"/>
                </a:solidFill>
                <a:effectLst/>
                <a:uLnTx/>
                <a:uFillTx/>
                <a:latin typeface="Calibri"/>
                <a:ea typeface="+mn-ea"/>
                <a:cs typeface="Calibri"/>
              </a:rPr>
              <a:t>Nurturing, supportive relationships</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3" name="object 13"/>
          <p:cNvSpPr txBox="1"/>
          <p:nvPr/>
        </p:nvSpPr>
        <p:spPr>
          <a:xfrm>
            <a:off x="5723408" y="1340934"/>
            <a:ext cx="1243965" cy="84836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0" normalizeH="0" baseline="0" noProof="0" dirty="0">
                <a:ln>
                  <a:noFill/>
                </a:ln>
                <a:solidFill>
                  <a:srgbClr val="2E5496"/>
                </a:solidFill>
                <a:effectLst/>
                <a:uLnTx/>
                <a:uFillTx/>
                <a:latin typeface="Calibri"/>
                <a:ea typeface="+mn-ea"/>
                <a:cs typeface="Calibri"/>
              </a:rPr>
              <a:t>Safe,</a:t>
            </a:r>
            <a:r>
              <a:rPr kumimoji="0" sz="1800" b="1" i="0" u="none" strike="noStrike" kern="1200" cap="none" spc="-60" normalizeH="0" baseline="0" noProof="0" dirty="0">
                <a:ln>
                  <a:noFill/>
                </a:ln>
                <a:solidFill>
                  <a:srgbClr val="2E5496"/>
                </a:solidFill>
                <a:effectLst/>
                <a:uLnTx/>
                <a:uFillTx/>
                <a:latin typeface="Calibri"/>
                <a:ea typeface="+mn-ea"/>
                <a:cs typeface="Calibri"/>
              </a:rPr>
              <a:t> </a:t>
            </a:r>
            <a:r>
              <a:rPr kumimoji="0" sz="1800" b="1" i="0" u="none" strike="noStrike" kern="1200" cap="none" spc="-10" normalizeH="0" baseline="0" noProof="0" dirty="0">
                <a:ln>
                  <a:noFill/>
                </a:ln>
                <a:solidFill>
                  <a:srgbClr val="2E5496"/>
                </a:solidFill>
                <a:effectLst/>
                <a:uLnTx/>
                <a:uFillTx/>
                <a:latin typeface="Calibri"/>
                <a:ea typeface="+mn-ea"/>
                <a:cs typeface="Calibri"/>
              </a:rPr>
              <a:t>Stable, Equitable Environment</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4" name="object 14"/>
          <p:cNvSpPr txBox="1"/>
          <p:nvPr/>
        </p:nvSpPr>
        <p:spPr>
          <a:xfrm>
            <a:off x="9833705" y="2179811"/>
            <a:ext cx="1202055" cy="57404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10" normalizeH="0" baseline="0" noProof="0" dirty="0">
                <a:ln>
                  <a:noFill/>
                </a:ln>
                <a:solidFill>
                  <a:srgbClr val="2E5496"/>
                </a:solidFill>
                <a:effectLst/>
                <a:uLnTx/>
                <a:uFillTx/>
                <a:latin typeface="Calibri"/>
                <a:ea typeface="+mn-ea"/>
                <a:cs typeface="Calibri"/>
              </a:rPr>
              <a:t>Social engagement</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5" name="object 15"/>
          <p:cNvSpPr txBox="1"/>
          <p:nvPr/>
        </p:nvSpPr>
        <p:spPr>
          <a:xfrm>
            <a:off x="124566" y="4214543"/>
            <a:ext cx="4358664" cy="1193596"/>
          </a:xfrm>
          <a:prstGeom prst="rect">
            <a:avLst/>
          </a:prstGeom>
        </p:spPr>
        <p:txBody>
          <a:bodyPr vert="horz" wrap="square" lIns="0" tIns="13335" rIns="0" bIns="0" rtlCol="0">
            <a:spAutoFit/>
          </a:bodyPr>
          <a:lstStyle/>
          <a:p>
            <a:pPr marL="12065" marR="5080" lvl="0" indent="-180340" algn="ctr" defTabSz="914400" rtl="0" eaLnBrk="1" fontAlgn="auto" latinLnBrk="0" hangingPunct="1">
              <a:lnSpc>
                <a:spcPct val="101099"/>
              </a:lnSpc>
              <a:spcBef>
                <a:spcPts val="105"/>
              </a:spcBef>
              <a:spcAft>
                <a:spcPts val="0"/>
              </a:spcAft>
              <a:buClrTx/>
              <a:buSzTx/>
              <a:buFontTx/>
              <a:buNone/>
              <a:tabLst/>
              <a:defRPr/>
            </a:pPr>
            <a:r>
              <a:rPr kumimoji="0" sz="2400" b="0" i="0" u="none" strike="noStrike" kern="1200" cap="none" spc="0" normalizeH="0" baseline="0" noProof="0" dirty="0">
                <a:ln>
                  <a:noFill/>
                </a:ln>
                <a:solidFill>
                  <a:srgbClr val="2E5496"/>
                </a:solidFill>
                <a:effectLst/>
                <a:uLnTx/>
                <a:uFillTx/>
                <a:latin typeface="Corbel"/>
                <a:ea typeface="+mn-ea"/>
                <a:cs typeface="Corbel"/>
              </a:rPr>
              <a:t>Facilitating</a:t>
            </a:r>
            <a:r>
              <a:rPr kumimoji="0" sz="2400" b="0" i="0" u="none" strike="noStrike" kern="1200" cap="none" spc="120" normalizeH="0" baseline="0" noProof="0" dirty="0">
                <a:ln>
                  <a:noFill/>
                </a:ln>
                <a:solidFill>
                  <a:srgbClr val="2E5496"/>
                </a:solidFill>
                <a:effectLst/>
                <a:uLnTx/>
                <a:uFillTx/>
                <a:latin typeface="Corbel"/>
                <a:ea typeface="+mn-ea"/>
                <a:cs typeface="Corbel"/>
              </a:rPr>
              <a:t> </a:t>
            </a:r>
            <a:r>
              <a:rPr kumimoji="0" sz="2400" b="1" i="1" u="none" strike="noStrike" kern="1200" cap="none" spc="-10" normalizeH="0" baseline="0" noProof="0" dirty="0">
                <a:ln>
                  <a:noFill/>
                </a:ln>
                <a:solidFill>
                  <a:srgbClr val="2E5496"/>
                </a:solidFill>
                <a:effectLst/>
                <a:uLnTx/>
                <a:uFillTx/>
                <a:latin typeface="Corbel"/>
                <a:ea typeface="+mn-ea"/>
                <a:cs typeface="Corbel"/>
              </a:rPr>
              <a:t>healthy </a:t>
            </a:r>
            <a:r>
              <a:rPr kumimoji="0" sz="2400" b="1" i="1" u="none" strike="noStrike" kern="1200" cap="none" spc="0" normalizeH="0" baseline="0" noProof="0" dirty="0">
                <a:ln>
                  <a:noFill/>
                </a:ln>
                <a:solidFill>
                  <a:srgbClr val="2E5496"/>
                </a:solidFill>
                <a:effectLst/>
                <a:uLnTx/>
                <a:uFillTx/>
                <a:latin typeface="Corbel"/>
                <a:ea typeface="+mn-ea"/>
                <a:cs typeface="Corbel"/>
              </a:rPr>
              <a:t>relationships</a:t>
            </a:r>
            <a:r>
              <a:rPr kumimoji="0" sz="2400" b="1" i="1" u="none" strike="noStrike" kern="1200" cap="none" spc="55" normalizeH="0" baseline="0" noProof="0" dirty="0">
                <a:ln>
                  <a:noFill/>
                </a:ln>
                <a:solidFill>
                  <a:srgbClr val="2E5496"/>
                </a:solidFill>
                <a:effectLst/>
                <a:uLnTx/>
                <a:uFillTx/>
                <a:latin typeface="Corbel"/>
                <a:ea typeface="+mn-ea"/>
                <a:cs typeface="Corbel"/>
              </a:rPr>
              <a:t> </a:t>
            </a:r>
            <a:r>
              <a:rPr kumimoji="0" sz="2400" b="0" i="0" u="none" strike="noStrike" kern="1200" cap="none" spc="0" normalizeH="0" baseline="0" noProof="0" dirty="0">
                <a:ln>
                  <a:noFill/>
                </a:ln>
                <a:solidFill>
                  <a:srgbClr val="2E5496"/>
                </a:solidFill>
                <a:effectLst/>
                <a:uLnTx/>
                <a:uFillTx/>
                <a:latin typeface="Corbel"/>
                <a:ea typeface="+mn-ea"/>
                <a:cs typeface="Corbel"/>
              </a:rPr>
              <a:t>is</a:t>
            </a:r>
            <a:r>
              <a:rPr kumimoji="0" sz="2400" b="0" i="0" u="none" strike="noStrike" kern="1200" cap="none" spc="90" normalizeH="0" baseline="0" noProof="0" dirty="0">
                <a:ln>
                  <a:noFill/>
                </a:ln>
                <a:solidFill>
                  <a:srgbClr val="2E5496"/>
                </a:solidFill>
                <a:effectLst/>
                <a:uLnTx/>
                <a:uFillTx/>
                <a:latin typeface="Corbel"/>
                <a:ea typeface="+mn-ea"/>
                <a:cs typeface="Corbel"/>
              </a:rPr>
              <a:t> </a:t>
            </a:r>
            <a:r>
              <a:rPr kumimoji="0" sz="2400" b="0" i="0" u="none" strike="noStrike" kern="1200" cap="none" spc="-25" normalizeH="0" baseline="0" noProof="0" dirty="0">
                <a:ln>
                  <a:noFill/>
                </a:ln>
                <a:solidFill>
                  <a:srgbClr val="2E5496"/>
                </a:solidFill>
                <a:effectLst/>
                <a:uLnTx/>
                <a:uFillTx/>
                <a:latin typeface="Corbel"/>
                <a:ea typeface="+mn-ea"/>
                <a:cs typeface="Corbel"/>
              </a:rPr>
              <a:t>the </a:t>
            </a:r>
            <a:r>
              <a:rPr kumimoji="0" sz="2400" b="0" i="0" u="none" strike="noStrike" kern="1200" cap="none" spc="0" normalizeH="0" baseline="0" noProof="0" dirty="0">
                <a:ln>
                  <a:noFill/>
                </a:ln>
                <a:solidFill>
                  <a:srgbClr val="2E5496"/>
                </a:solidFill>
                <a:effectLst/>
                <a:uLnTx/>
                <a:uFillTx/>
                <a:latin typeface="Corbel"/>
                <a:ea typeface="+mn-ea"/>
                <a:cs typeface="Corbel"/>
              </a:rPr>
              <a:t>common</a:t>
            </a:r>
            <a:r>
              <a:rPr kumimoji="0" sz="2400" b="0" i="0" u="none" strike="noStrike" kern="1200" cap="none" spc="55" normalizeH="0" baseline="0" noProof="0" dirty="0">
                <a:ln>
                  <a:noFill/>
                </a:ln>
                <a:solidFill>
                  <a:srgbClr val="2E5496"/>
                </a:solidFill>
                <a:effectLst/>
                <a:uLnTx/>
                <a:uFillTx/>
                <a:latin typeface="Corbel"/>
                <a:ea typeface="+mn-ea"/>
                <a:cs typeface="Corbel"/>
              </a:rPr>
              <a:t> </a:t>
            </a:r>
            <a:r>
              <a:rPr kumimoji="0" sz="2400" b="0" i="0" u="none" strike="noStrike" kern="1200" cap="none" spc="-10" normalizeH="0" baseline="0" noProof="0" dirty="0">
                <a:ln>
                  <a:noFill/>
                </a:ln>
                <a:solidFill>
                  <a:srgbClr val="2E5496"/>
                </a:solidFill>
                <a:effectLst/>
                <a:uLnTx/>
                <a:uFillTx/>
                <a:latin typeface="Corbel"/>
                <a:ea typeface="+mn-ea"/>
                <a:cs typeface="Corbel"/>
              </a:rPr>
              <a:t>denominator</a:t>
            </a:r>
            <a:endParaRPr kumimoji="0" lang="en-US" sz="2400" b="0" i="0" u="none" strike="noStrike" kern="1200" cap="none" spc="-10" normalizeH="0" baseline="0" noProof="0" dirty="0">
              <a:ln>
                <a:noFill/>
              </a:ln>
              <a:solidFill>
                <a:srgbClr val="2E5496"/>
              </a:solidFill>
              <a:effectLst/>
              <a:uLnTx/>
              <a:uFillTx/>
              <a:latin typeface="Corbel"/>
              <a:ea typeface="+mn-ea"/>
              <a:cs typeface="Corbel"/>
            </a:endParaRPr>
          </a:p>
          <a:p>
            <a:pPr marL="12065" marR="5080" lvl="0" indent="-180340" algn="ctr" defTabSz="914400" rtl="0" eaLnBrk="1" fontAlgn="auto" latinLnBrk="0" hangingPunct="1">
              <a:lnSpc>
                <a:spcPct val="101099"/>
              </a:lnSpc>
              <a:spcBef>
                <a:spcPts val="105"/>
              </a:spcBef>
              <a:spcAft>
                <a:spcPts val="0"/>
              </a:spcAft>
              <a:buClrTx/>
              <a:buSzTx/>
              <a:buFontTx/>
              <a:buNone/>
              <a:tabLst/>
              <a:defRPr/>
            </a:pPr>
            <a:r>
              <a:rPr kumimoji="0" sz="2400" b="0" i="0" u="none" strike="noStrike" kern="1200" cap="none" spc="-10" normalizeH="0" baseline="0" noProof="0" dirty="0">
                <a:ln>
                  <a:noFill/>
                </a:ln>
                <a:solidFill>
                  <a:srgbClr val="2E5496"/>
                </a:solidFill>
                <a:effectLst/>
                <a:uLnTx/>
                <a:uFillTx/>
                <a:latin typeface="Corbel"/>
                <a:ea typeface="+mn-ea"/>
                <a:cs typeface="Corbel"/>
              </a:rPr>
              <a:t> </a:t>
            </a:r>
            <a:r>
              <a:rPr kumimoji="0" sz="2800" b="1" i="0" u="none" strike="noStrike" kern="1200" cap="none" spc="0" normalizeH="0" baseline="0" noProof="0" dirty="0">
                <a:ln>
                  <a:noFill/>
                </a:ln>
                <a:solidFill>
                  <a:srgbClr val="2E5496"/>
                </a:solidFill>
                <a:effectLst/>
                <a:uLnTx/>
                <a:uFillTx/>
                <a:latin typeface="Calibri"/>
                <a:ea typeface="+mn-ea"/>
                <a:cs typeface="Calibri"/>
              </a:rPr>
              <a:t>Being</a:t>
            </a:r>
            <a:r>
              <a:rPr kumimoji="0" sz="2800" b="1" i="0" u="none" strike="noStrike" kern="1200" cap="none" spc="-40" normalizeH="0" baseline="0" noProof="0" dirty="0">
                <a:ln>
                  <a:noFill/>
                </a:ln>
                <a:solidFill>
                  <a:srgbClr val="2E5496"/>
                </a:solidFill>
                <a:effectLst/>
                <a:uLnTx/>
                <a:uFillTx/>
                <a:latin typeface="Calibri"/>
                <a:ea typeface="+mn-ea"/>
                <a:cs typeface="Calibri"/>
              </a:rPr>
              <a:t> </a:t>
            </a:r>
            <a:r>
              <a:rPr kumimoji="0" sz="2800" b="1" i="0" u="none" strike="noStrike" kern="1200" cap="none" spc="0" normalizeH="0" baseline="0" noProof="0" dirty="0">
                <a:ln>
                  <a:noFill/>
                </a:ln>
                <a:solidFill>
                  <a:srgbClr val="2E5496"/>
                </a:solidFill>
                <a:effectLst/>
                <a:uLnTx/>
                <a:uFillTx/>
                <a:latin typeface="Calibri"/>
                <a:ea typeface="+mn-ea"/>
                <a:cs typeface="Calibri"/>
              </a:rPr>
              <a:t>Seen</a:t>
            </a:r>
            <a:r>
              <a:rPr kumimoji="0" sz="2800" b="1" i="0" u="none" strike="noStrike" kern="1200" cap="none" spc="-40" normalizeH="0" baseline="0" noProof="0" dirty="0">
                <a:ln>
                  <a:noFill/>
                </a:ln>
                <a:solidFill>
                  <a:srgbClr val="2E5496"/>
                </a:solidFill>
                <a:effectLst/>
                <a:uLnTx/>
                <a:uFillTx/>
                <a:latin typeface="Calibri"/>
                <a:ea typeface="+mn-ea"/>
                <a:cs typeface="Calibri"/>
              </a:rPr>
              <a:t> </a:t>
            </a:r>
            <a:r>
              <a:rPr kumimoji="0" sz="2800" b="1" i="0" u="none" strike="noStrike" kern="1200" cap="none" spc="0" normalizeH="0" baseline="0" noProof="0" dirty="0">
                <a:ln>
                  <a:noFill/>
                </a:ln>
                <a:solidFill>
                  <a:srgbClr val="2E5496"/>
                </a:solidFill>
                <a:effectLst/>
                <a:uLnTx/>
                <a:uFillTx/>
                <a:latin typeface="Calibri"/>
                <a:ea typeface="+mn-ea"/>
                <a:cs typeface="Calibri"/>
              </a:rPr>
              <a:t>and</a:t>
            </a:r>
            <a:r>
              <a:rPr kumimoji="0" sz="2800" b="1" i="0" u="none" strike="noStrike" kern="1200" cap="none" spc="-25" normalizeH="0" baseline="0" noProof="0" dirty="0">
                <a:ln>
                  <a:noFill/>
                </a:ln>
                <a:solidFill>
                  <a:srgbClr val="2E5496"/>
                </a:solidFill>
                <a:effectLst/>
                <a:uLnTx/>
                <a:uFillTx/>
                <a:latin typeface="Calibri"/>
                <a:ea typeface="+mn-ea"/>
                <a:cs typeface="Calibri"/>
              </a:rPr>
              <a:t> </a:t>
            </a:r>
            <a:r>
              <a:rPr kumimoji="0" sz="2800" b="1" i="0" u="none" strike="noStrike" kern="1200" cap="none" spc="-20" normalizeH="0" baseline="0" noProof="0" dirty="0">
                <a:ln>
                  <a:noFill/>
                </a:ln>
                <a:solidFill>
                  <a:srgbClr val="2E5496"/>
                </a:solidFill>
                <a:effectLst/>
                <a:uLnTx/>
                <a:uFillTx/>
                <a:latin typeface="Calibri"/>
                <a:ea typeface="+mn-ea"/>
                <a:cs typeface="Calibri"/>
              </a:rPr>
              <a:t>Valued</a:t>
            </a:r>
            <a:endParaRPr kumimoji="0" sz="2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6" name="object 16"/>
          <p:cNvSpPr txBox="1"/>
          <p:nvPr/>
        </p:nvSpPr>
        <p:spPr>
          <a:xfrm>
            <a:off x="7898002" y="723982"/>
            <a:ext cx="1661160" cy="574040"/>
          </a:xfrm>
          <a:prstGeom prst="rect">
            <a:avLst/>
          </a:prstGeom>
        </p:spPr>
        <p:txBody>
          <a:bodyPr vert="horz" wrap="square" lIns="0" tIns="12700" rIns="0" bIns="0" rtlCol="0">
            <a:spAutoFit/>
          </a:bodyPr>
          <a:lstStyle/>
          <a:p>
            <a:pPr marL="173990" marR="5080" lvl="0" indent="-161925"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0" normalizeH="0" baseline="0" noProof="0" dirty="0">
                <a:ln>
                  <a:noFill/>
                </a:ln>
                <a:solidFill>
                  <a:srgbClr val="2E5496"/>
                </a:solidFill>
                <a:effectLst/>
                <a:uLnTx/>
                <a:uFillTx/>
                <a:latin typeface="Calibri"/>
                <a:ea typeface="+mn-ea"/>
                <a:cs typeface="Calibri"/>
              </a:rPr>
              <a:t>Social,</a:t>
            </a:r>
            <a:r>
              <a:rPr kumimoji="0" sz="1800" b="1" i="0" u="none" strike="noStrike" kern="1200" cap="none" spc="-40" normalizeH="0" baseline="0" noProof="0" dirty="0">
                <a:ln>
                  <a:noFill/>
                </a:ln>
                <a:solidFill>
                  <a:srgbClr val="2E5496"/>
                </a:solidFill>
                <a:effectLst/>
                <a:uLnTx/>
                <a:uFillTx/>
                <a:latin typeface="Calibri"/>
                <a:ea typeface="+mn-ea"/>
                <a:cs typeface="Calibri"/>
              </a:rPr>
              <a:t> </a:t>
            </a:r>
            <a:r>
              <a:rPr kumimoji="0" sz="1800" b="1" i="0" u="none" strike="noStrike" kern="1200" cap="none" spc="-10" normalizeH="0" baseline="0" noProof="0" dirty="0">
                <a:ln>
                  <a:noFill/>
                </a:ln>
                <a:solidFill>
                  <a:srgbClr val="2E5496"/>
                </a:solidFill>
                <a:effectLst/>
                <a:uLnTx/>
                <a:uFillTx/>
                <a:latin typeface="Calibri"/>
                <a:ea typeface="+mn-ea"/>
                <a:cs typeface="Calibri"/>
              </a:rPr>
              <a:t>emotional competencies</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7" name="object 17"/>
          <p:cNvSpPr/>
          <p:nvPr/>
        </p:nvSpPr>
        <p:spPr>
          <a:xfrm>
            <a:off x="4842841" y="439911"/>
            <a:ext cx="6569075" cy="5927090"/>
          </a:xfrm>
          <a:custGeom>
            <a:avLst/>
            <a:gdLst/>
            <a:ahLst/>
            <a:cxnLst/>
            <a:rect l="l" t="t" r="r" b="b"/>
            <a:pathLst>
              <a:path w="6569075" h="5927090">
                <a:moveTo>
                  <a:pt x="0" y="2963303"/>
                </a:moveTo>
                <a:lnTo>
                  <a:pt x="384" y="2917500"/>
                </a:lnTo>
                <a:lnTo>
                  <a:pt x="1533" y="2871863"/>
                </a:lnTo>
                <a:lnTo>
                  <a:pt x="3442" y="2826400"/>
                </a:lnTo>
                <a:lnTo>
                  <a:pt x="6106" y="2781113"/>
                </a:lnTo>
                <a:lnTo>
                  <a:pt x="9517" y="2736009"/>
                </a:lnTo>
                <a:lnTo>
                  <a:pt x="13672" y="2691092"/>
                </a:lnTo>
                <a:lnTo>
                  <a:pt x="18564" y="2646367"/>
                </a:lnTo>
                <a:lnTo>
                  <a:pt x="24188" y="2601840"/>
                </a:lnTo>
                <a:lnTo>
                  <a:pt x="30539" y="2557515"/>
                </a:lnTo>
                <a:lnTo>
                  <a:pt x="37610" y="2513397"/>
                </a:lnTo>
                <a:lnTo>
                  <a:pt x="45397" y="2469491"/>
                </a:lnTo>
                <a:lnTo>
                  <a:pt x="53894" y="2425803"/>
                </a:lnTo>
                <a:lnTo>
                  <a:pt x="63096" y="2382336"/>
                </a:lnTo>
                <a:lnTo>
                  <a:pt x="72996" y="2339097"/>
                </a:lnTo>
                <a:lnTo>
                  <a:pt x="83589" y="2296090"/>
                </a:lnTo>
                <a:lnTo>
                  <a:pt x="94870" y="2253320"/>
                </a:lnTo>
                <a:lnTo>
                  <a:pt x="106834" y="2210792"/>
                </a:lnTo>
                <a:lnTo>
                  <a:pt x="119474" y="2168511"/>
                </a:lnTo>
                <a:lnTo>
                  <a:pt x="132786" y="2126482"/>
                </a:lnTo>
                <a:lnTo>
                  <a:pt x="146763" y="2084710"/>
                </a:lnTo>
                <a:lnTo>
                  <a:pt x="161401" y="2043200"/>
                </a:lnTo>
                <a:lnTo>
                  <a:pt x="176693" y="2001957"/>
                </a:lnTo>
                <a:lnTo>
                  <a:pt x="192635" y="1960986"/>
                </a:lnTo>
                <a:lnTo>
                  <a:pt x="209220" y="1920292"/>
                </a:lnTo>
                <a:lnTo>
                  <a:pt x="226443" y="1879880"/>
                </a:lnTo>
                <a:lnTo>
                  <a:pt x="244299" y="1839755"/>
                </a:lnTo>
                <a:lnTo>
                  <a:pt x="262782" y="1799922"/>
                </a:lnTo>
                <a:lnTo>
                  <a:pt x="281886" y="1760385"/>
                </a:lnTo>
                <a:lnTo>
                  <a:pt x="301607" y="1721151"/>
                </a:lnTo>
                <a:lnTo>
                  <a:pt x="321938" y="1682223"/>
                </a:lnTo>
                <a:lnTo>
                  <a:pt x="342874" y="1643607"/>
                </a:lnTo>
                <a:lnTo>
                  <a:pt x="364410" y="1605308"/>
                </a:lnTo>
                <a:lnTo>
                  <a:pt x="386540" y="1567330"/>
                </a:lnTo>
                <a:lnTo>
                  <a:pt x="409258" y="1529680"/>
                </a:lnTo>
                <a:lnTo>
                  <a:pt x="432559" y="1492361"/>
                </a:lnTo>
                <a:lnTo>
                  <a:pt x="456437" y="1455378"/>
                </a:lnTo>
                <a:lnTo>
                  <a:pt x="480888" y="1418738"/>
                </a:lnTo>
                <a:lnTo>
                  <a:pt x="505904" y="1382444"/>
                </a:lnTo>
                <a:lnTo>
                  <a:pt x="531482" y="1346501"/>
                </a:lnTo>
                <a:lnTo>
                  <a:pt x="557615" y="1310916"/>
                </a:lnTo>
                <a:lnTo>
                  <a:pt x="584298" y="1275692"/>
                </a:lnTo>
                <a:lnTo>
                  <a:pt x="611525" y="1240834"/>
                </a:lnTo>
                <a:lnTo>
                  <a:pt x="639291" y="1206348"/>
                </a:lnTo>
                <a:lnTo>
                  <a:pt x="667590" y="1172239"/>
                </a:lnTo>
                <a:lnTo>
                  <a:pt x="696417" y="1138511"/>
                </a:lnTo>
                <a:lnTo>
                  <a:pt x="725766" y="1105170"/>
                </a:lnTo>
                <a:lnTo>
                  <a:pt x="755631" y="1072220"/>
                </a:lnTo>
                <a:lnTo>
                  <a:pt x="786008" y="1039666"/>
                </a:lnTo>
                <a:lnTo>
                  <a:pt x="816891" y="1007514"/>
                </a:lnTo>
                <a:lnTo>
                  <a:pt x="848274" y="975769"/>
                </a:lnTo>
                <a:lnTo>
                  <a:pt x="880151" y="944435"/>
                </a:lnTo>
                <a:lnTo>
                  <a:pt x="912517" y="913517"/>
                </a:lnTo>
                <a:lnTo>
                  <a:pt x="945367" y="883020"/>
                </a:lnTo>
                <a:lnTo>
                  <a:pt x="978696" y="852950"/>
                </a:lnTo>
                <a:lnTo>
                  <a:pt x="1012496" y="823312"/>
                </a:lnTo>
                <a:lnTo>
                  <a:pt x="1046764" y="794109"/>
                </a:lnTo>
                <a:lnTo>
                  <a:pt x="1081493" y="765348"/>
                </a:lnTo>
                <a:lnTo>
                  <a:pt x="1116678" y="737033"/>
                </a:lnTo>
                <a:lnTo>
                  <a:pt x="1152314" y="709170"/>
                </a:lnTo>
                <a:lnTo>
                  <a:pt x="1188394" y="681762"/>
                </a:lnTo>
                <a:lnTo>
                  <a:pt x="1224914" y="654816"/>
                </a:lnTo>
                <a:lnTo>
                  <a:pt x="1261868" y="628336"/>
                </a:lnTo>
                <a:lnTo>
                  <a:pt x="1299250" y="602327"/>
                </a:lnTo>
                <a:lnTo>
                  <a:pt x="1337055" y="576795"/>
                </a:lnTo>
                <a:lnTo>
                  <a:pt x="1375278" y="551743"/>
                </a:lnTo>
                <a:lnTo>
                  <a:pt x="1413912" y="527178"/>
                </a:lnTo>
                <a:lnTo>
                  <a:pt x="1452953" y="503103"/>
                </a:lnTo>
                <a:lnTo>
                  <a:pt x="1492394" y="479525"/>
                </a:lnTo>
                <a:lnTo>
                  <a:pt x="1532231" y="456448"/>
                </a:lnTo>
                <a:lnTo>
                  <a:pt x="1572457" y="433877"/>
                </a:lnTo>
                <a:lnTo>
                  <a:pt x="1613068" y="411817"/>
                </a:lnTo>
                <a:lnTo>
                  <a:pt x="1654057" y="390273"/>
                </a:lnTo>
                <a:lnTo>
                  <a:pt x="1695419" y="369249"/>
                </a:lnTo>
                <a:lnTo>
                  <a:pt x="1737149" y="348752"/>
                </a:lnTo>
                <a:lnTo>
                  <a:pt x="1779242" y="328786"/>
                </a:lnTo>
                <a:lnTo>
                  <a:pt x="1821691" y="309355"/>
                </a:lnTo>
                <a:lnTo>
                  <a:pt x="1864490" y="290466"/>
                </a:lnTo>
                <a:lnTo>
                  <a:pt x="1907636" y="272122"/>
                </a:lnTo>
                <a:lnTo>
                  <a:pt x="1951122" y="254330"/>
                </a:lnTo>
                <a:lnTo>
                  <a:pt x="1994942" y="237093"/>
                </a:lnTo>
                <a:lnTo>
                  <a:pt x="2039091" y="220417"/>
                </a:lnTo>
                <a:lnTo>
                  <a:pt x="2083564" y="204306"/>
                </a:lnTo>
                <a:lnTo>
                  <a:pt x="2128354" y="188767"/>
                </a:lnTo>
                <a:lnTo>
                  <a:pt x="2173457" y="173803"/>
                </a:lnTo>
                <a:lnTo>
                  <a:pt x="2218867" y="159420"/>
                </a:lnTo>
                <a:lnTo>
                  <a:pt x="2264579" y="145623"/>
                </a:lnTo>
                <a:lnTo>
                  <a:pt x="2310586" y="132416"/>
                </a:lnTo>
                <a:lnTo>
                  <a:pt x="2356884" y="119805"/>
                </a:lnTo>
                <a:lnTo>
                  <a:pt x="2403467" y="107795"/>
                </a:lnTo>
                <a:lnTo>
                  <a:pt x="2450329" y="96390"/>
                </a:lnTo>
                <a:lnTo>
                  <a:pt x="2497464" y="85596"/>
                </a:lnTo>
                <a:lnTo>
                  <a:pt x="2544868" y="75418"/>
                </a:lnTo>
                <a:lnTo>
                  <a:pt x="2592535" y="65860"/>
                </a:lnTo>
                <a:lnTo>
                  <a:pt x="2640459" y="56927"/>
                </a:lnTo>
                <a:lnTo>
                  <a:pt x="2688635" y="48626"/>
                </a:lnTo>
                <a:lnTo>
                  <a:pt x="2737057" y="40959"/>
                </a:lnTo>
                <a:lnTo>
                  <a:pt x="2785720" y="33934"/>
                </a:lnTo>
                <a:lnTo>
                  <a:pt x="2834618" y="27553"/>
                </a:lnTo>
                <a:lnTo>
                  <a:pt x="2883746" y="21824"/>
                </a:lnTo>
                <a:lnTo>
                  <a:pt x="2933097" y="16749"/>
                </a:lnTo>
                <a:lnTo>
                  <a:pt x="2982668" y="12335"/>
                </a:lnTo>
                <a:lnTo>
                  <a:pt x="3032451" y="8587"/>
                </a:lnTo>
                <a:lnTo>
                  <a:pt x="3082442" y="5509"/>
                </a:lnTo>
                <a:lnTo>
                  <a:pt x="3132635" y="3106"/>
                </a:lnTo>
                <a:lnTo>
                  <a:pt x="3183025" y="1383"/>
                </a:lnTo>
                <a:lnTo>
                  <a:pt x="3233606" y="346"/>
                </a:lnTo>
                <a:lnTo>
                  <a:pt x="3284372" y="0"/>
                </a:lnTo>
                <a:lnTo>
                  <a:pt x="3335138" y="346"/>
                </a:lnTo>
                <a:lnTo>
                  <a:pt x="3385719" y="1383"/>
                </a:lnTo>
                <a:lnTo>
                  <a:pt x="3436109" y="3106"/>
                </a:lnTo>
                <a:lnTo>
                  <a:pt x="3486303" y="5509"/>
                </a:lnTo>
                <a:lnTo>
                  <a:pt x="3536294" y="8587"/>
                </a:lnTo>
                <a:lnTo>
                  <a:pt x="3586078" y="12335"/>
                </a:lnTo>
                <a:lnTo>
                  <a:pt x="3635649" y="16749"/>
                </a:lnTo>
                <a:lnTo>
                  <a:pt x="3685001" y="21824"/>
                </a:lnTo>
                <a:lnTo>
                  <a:pt x="3734129" y="27553"/>
                </a:lnTo>
                <a:lnTo>
                  <a:pt x="3783027" y="33934"/>
                </a:lnTo>
                <a:lnTo>
                  <a:pt x="3831690" y="40959"/>
                </a:lnTo>
                <a:lnTo>
                  <a:pt x="3880112" y="48626"/>
                </a:lnTo>
                <a:lnTo>
                  <a:pt x="3928288" y="56927"/>
                </a:lnTo>
                <a:lnTo>
                  <a:pt x="3976212" y="65860"/>
                </a:lnTo>
                <a:lnTo>
                  <a:pt x="4023879" y="75418"/>
                </a:lnTo>
                <a:lnTo>
                  <a:pt x="4071284" y="85596"/>
                </a:lnTo>
                <a:lnTo>
                  <a:pt x="4118420" y="96390"/>
                </a:lnTo>
                <a:lnTo>
                  <a:pt x="4165282" y="107795"/>
                </a:lnTo>
                <a:lnTo>
                  <a:pt x="4211864" y="119805"/>
                </a:lnTo>
                <a:lnTo>
                  <a:pt x="4258162" y="132416"/>
                </a:lnTo>
                <a:lnTo>
                  <a:pt x="4304170" y="145623"/>
                </a:lnTo>
                <a:lnTo>
                  <a:pt x="4349881" y="159420"/>
                </a:lnTo>
                <a:lnTo>
                  <a:pt x="4395292" y="173803"/>
                </a:lnTo>
                <a:lnTo>
                  <a:pt x="4440395" y="188767"/>
                </a:lnTo>
                <a:lnTo>
                  <a:pt x="4485185" y="204306"/>
                </a:lnTo>
                <a:lnTo>
                  <a:pt x="4529658" y="220417"/>
                </a:lnTo>
                <a:lnTo>
                  <a:pt x="4573807" y="237093"/>
                </a:lnTo>
                <a:lnTo>
                  <a:pt x="4617628" y="254330"/>
                </a:lnTo>
                <a:lnTo>
                  <a:pt x="4661113" y="272122"/>
                </a:lnTo>
                <a:lnTo>
                  <a:pt x="4704259" y="290466"/>
                </a:lnTo>
                <a:lnTo>
                  <a:pt x="4747059" y="309355"/>
                </a:lnTo>
                <a:lnTo>
                  <a:pt x="4789508" y="328786"/>
                </a:lnTo>
                <a:lnTo>
                  <a:pt x="4831600" y="348752"/>
                </a:lnTo>
                <a:lnTo>
                  <a:pt x="4873330" y="369249"/>
                </a:lnTo>
                <a:lnTo>
                  <a:pt x="4914693" y="390273"/>
                </a:lnTo>
                <a:lnTo>
                  <a:pt x="4955682" y="411817"/>
                </a:lnTo>
                <a:lnTo>
                  <a:pt x="4996292" y="433877"/>
                </a:lnTo>
                <a:lnTo>
                  <a:pt x="5036519" y="456448"/>
                </a:lnTo>
                <a:lnTo>
                  <a:pt x="5076355" y="479525"/>
                </a:lnTo>
                <a:lnTo>
                  <a:pt x="5115797" y="503103"/>
                </a:lnTo>
                <a:lnTo>
                  <a:pt x="5154837" y="527178"/>
                </a:lnTo>
                <a:lnTo>
                  <a:pt x="5193471" y="551743"/>
                </a:lnTo>
                <a:lnTo>
                  <a:pt x="5231694" y="576795"/>
                </a:lnTo>
                <a:lnTo>
                  <a:pt x="5269499" y="602327"/>
                </a:lnTo>
                <a:lnTo>
                  <a:pt x="5306881" y="628336"/>
                </a:lnTo>
                <a:lnTo>
                  <a:pt x="5343835" y="654816"/>
                </a:lnTo>
                <a:lnTo>
                  <a:pt x="5380355" y="681762"/>
                </a:lnTo>
                <a:lnTo>
                  <a:pt x="5416435" y="709170"/>
                </a:lnTo>
                <a:lnTo>
                  <a:pt x="5452071" y="737033"/>
                </a:lnTo>
                <a:lnTo>
                  <a:pt x="5487256" y="765348"/>
                </a:lnTo>
                <a:lnTo>
                  <a:pt x="5521985" y="794109"/>
                </a:lnTo>
                <a:lnTo>
                  <a:pt x="5556252" y="823312"/>
                </a:lnTo>
                <a:lnTo>
                  <a:pt x="5590053" y="852950"/>
                </a:lnTo>
                <a:lnTo>
                  <a:pt x="5623381" y="883020"/>
                </a:lnTo>
                <a:lnTo>
                  <a:pt x="5656231" y="913517"/>
                </a:lnTo>
                <a:lnTo>
                  <a:pt x="5688597" y="944435"/>
                </a:lnTo>
                <a:lnTo>
                  <a:pt x="5720475" y="975769"/>
                </a:lnTo>
                <a:lnTo>
                  <a:pt x="5751857" y="1007514"/>
                </a:lnTo>
                <a:lnTo>
                  <a:pt x="5782740" y="1039666"/>
                </a:lnTo>
                <a:lnTo>
                  <a:pt x="5813117" y="1072220"/>
                </a:lnTo>
                <a:lnTo>
                  <a:pt x="5842982" y="1105170"/>
                </a:lnTo>
                <a:lnTo>
                  <a:pt x="5872331" y="1138511"/>
                </a:lnTo>
                <a:lnTo>
                  <a:pt x="5901158" y="1172239"/>
                </a:lnTo>
                <a:lnTo>
                  <a:pt x="5929457" y="1206348"/>
                </a:lnTo>
                <a:lnTo>
                  <a:pt x="5957223" y="1240834"/>
                </a:lnTo>
                <a:lnTo>
                  <a:pt x="5984450" y="1275692"/>
                </a:lnTo>
                <a:lnTo>
                  <a:pt x="6011132" y="1310916"/>
                </a:lnTo>
                <a:lnTo>
                  <a:pt x="6037265" y="1346501"/>
                </a:lnTo>
                <a:lnTo>
                  <a:pt x="6062843" y="1382444"/>
                </a:lnTo>
                <a:lnTo>
                  <a:pt x="6087859" y="1418738"/>
                </a:lnTo>
                <a:lnTo>
                  <a:pt x="6112309" y="1455378"/>
                </a:lnTo>
                <a:lnTo>
                  <a:pt x="6136188" y="1492361"/>
                </a:lnTo>
                <a:lnTo>
                  <a:pt x="6159489" y="1529680"/>
                </a:lnTo>
                <a:lnTo>
                  <a:pt x="6182207" y="1567330"/>
                </a:lnTo>
                <a:lnTo>
                  <a:pt x="6204336" y="1605308"/>
                </a:lnTo>
                <a:lnTo>
                  <a:pt x="6225872" y="1643607"/>
                </a:lnTo>
                <a:lnTo>
                  <a:pt x="6246808" y="1682223"/>
                </a:lnTo>
                <a:lnTo>
                  <a:pt x="6267139" y="1721151"/>
                </a:lnTo>
                <a:lnTo>
                  <a:pt x="6286859" y="1760385"/>
                </a:lnTo>
                <a:lnTo>
                  <a:pt x="6305964" y="1799922"/>
                </a:lnTo>
                <a:lnTo>
                  <a:pt x="6324447" y="1839755"/>
                </a:lnTo>
                <a:lnTo>
                  <a:pt x="6342302" y="1879880"/>
                </a:lnTo>
                <a:lnTo>
                  <a:pt x="6359526" y="1920292"/>
                </a:lnTo>
                <a:lnTo>
                  <a:pt x="6376111" y="1960986"/>
                </a:lnTo>
                <a:lnTo>
                  <a:pt x="6392052" y="2001957"/>
                </a:lnTo>
                <a:lnTo>
                  <a:pt x="6407344" y="2043200"/>
                </a:lnTo>
                <a:lnTo>
                  <a:pt x="6421982" y="2084710"/>
                </a:lnTo>
                <a:lnTo>
                  <a:pt x="6435959" y="2126482"/>
                </a:lnTo>
                <a:lnTo>
                  <a:pt x="6449270" y="2168511"/>
                </a:lnTo>
                <a:lnTo>
                  <a:pt x="6461911" y="2210792"/>
                </a:lnTo>
                <a:lnTo>
                  <a:pt x="6473874" y="2253320"/>
                </a:lnTo>
                <a:lnTo>
                  <a:pt x="6485155" y="2296090"/>
                </a:lnTo>
                <a:lnTo>
                  <a:pt x="6495749" y="2339097"/>
                </a:lnTo>
                <a:lnTo>
                  <a:pt x="6505649" y="2382336"/>
                </a:lnTo>
                <a:lnTo>
                  <a:pt x="6514850" y="2425803"/>
                </a:lnTo>
                <a:lnTo>
                  <a:pt x="6523347" y="2469491"/>
                </a:lnTo>
                <a:lnTo>
                  <a:pt x="6531134" y="2513397"/>
                </a:lnTo>
                <a:lnTo>
                  <a:pt x="6538205" y="2557515"/>
                </a:lnTo>
                <a:lnTo>
                  <a:pt x="6544556" y="2601840"/>
                </a:lnTo>
                <a:lnTo>
                  <a:pt x="6550180" y="2646367"/>
                </a:lnTo>
                <a:lnTo>
                  <a:pt x="6555072" y="2691092"/>
                </a:lnTo>
                <a:lnTo>
                  <a:pt x="6559227" y="2736009"/>
                </a:lnTo>
                <a:lnTo>
                  <a:pt x="6562638" y="2781113"/>
                </a:lnTo>
                <a:lnTo>
                  <a:pt x="6565301" y="2826400"/>
                </a:lnTo>
                <a:lnTo>
                  <a:pt x="6567210" y="2871863"/>
                </a:lnTo>
                <a:lnTo>
                  <a:pt x="6568360" y="2917500"/>
                </a:lnTo>
                <a:lnTo>
                  <a:pt x="6568744" y="2963303"/>
                </a:lnTo>
                <a:lnTo>
                  <a:pt x="6568360" y="3009107"/>
                </a:lnTo>
                <a:lnTo>
                  <a:pt x="6567210" y="3054743"/>
                </a:lnTo>
                <a:lnTo>
                  <a:pt x="6565301" y="3100207"/>
                </a:lnTo>
                <a:lnTo>
                  <a:pt x="6562638" y="3145493"/>
                </a:lnTo>
                <a:lnTo>
                  <a:pt x="6559227" y="3190597"/>
                </a:lnTo>
                <a:lnTo>
                  <a:pt x="6555072" y="3235514"/>
                </a:lnTo>
                <a:lnTo>
                  <a:pt x="6550180" y="3280239"/>
                </a:lnTo>
                <a:lnTo>
                  <a:pt x="6544556" y="3324766"/>
                </a:lnTo>
                <a:lnTo>
                  <a:pt x="6538205" y="3369091"/>
                </a:lnTo>
                <a:lnTo>
                  <a:pt x="6531134" y="3413209"/>
                </a:lnTo>
                <a:lnTo>
                  <a:pt x="6523347" y="3457115"/>
                </a:lnTo>
                <a:lnTo>
                  <a:pt x="6514850" y="3500804"/>
                </a:lnTo>
                <a:lnTo>
                  <a:pt x="6505649" y="3544270"/>
                </a:lnTo>
                <a:lnTo>
                  <a:pt x="6495749" y="3587509"/>
                </a:lnTo>
                <a:lnTo>
                  <a:pt x="6485155" y="3630517"/>
                </a:lnTo>
                <a:lnTo>
                  <a:pt x="6473874" y="3673287"/>
                </a:lnTo>
                <a:lnTo>
                  <a:pt x="6461911" y="3715815"/>
                </a:lnTo>
                <a:lnTo>
                  <a:pt x="6449270" y="3758095"/>
                </a:lnTo>
                <a:lnTo>
                  <a:pt x="6435959" y="3800124"/>
                </a:lnTo>
                <a:lnTo>
                  <a:pt x="6421982" y="3841896"/>
                </a:lnTo>
                <a:lnTo>
                  <a:pt x="6407344" y="3883406"/>
                </a:lnTo>
                <a:lnTo>
                  <a:pt x="6392052" y="3924649"/>
                </a:lnTo>
                <a:lnTo>
                  <a:pt x="6376111" y="3965620"/>
                </a:lnTo>
                <a:lnTo>
                  <a:pt x="6359526" y="4006314"/>
                </a:lnTo>
                <a:lnTo>
                  <a:pt x="6342302" y="4046726"/>
                </a:lnTo>
                <a:lnTo>
                  <a:pt x="6324447" y="4086851"/>
                </a:lnTo>
                <a:lnTo>
                  <a:pt x="6305964" y="4126685"/>
                </a:lnTo>
                <a:lnTo>
                  <a:pt x="6286859" y="4166221"/>
                </a:lnTo>
                <a:lnTo>
                  <a:pt x="6267139" y="4205456"/>
                </a:lnTo>
                <a:lnTo>
                  <a:pt x="6246808" y="4244383"/>
                </a:lnTo>
                <a:lnTo>
                  <a:pt x="6225872" y="4282999"/>
                </a:lnTo>
                <a:lnTo>
                  <a:pt x="6204336" y="4321299"/>
                </a:lnTo>
                <a:lnTo>
                  <a:pt x="6182207" y="4359276"/>
                </a:lnTo>
                <a:lnTo>
                  <a:pt x="6159489" y="4396927"/>
                </a:lnTo>
                <a:lnTo>
                  <a:pt x="6136188" y="4434246"/>
                </a:lnTo>
                <a:lnTo>
                  <a:pt x="6112309" y="4471228"/>
                </a:lnTo>
                <a:lnTo>
                  <a:pt x="6087859" y="4507869"/>
                </a:lnTo>
                <a:lnTo>
                  <a:pt x="6062843" y="4544163"/>
                </a:lnTo>
                <a:lnTo>
                  <a:pt x="6037265" y="4580105"/>
                </a:lnTo>
                <a:lnTo>
                  <a:pt x="6011132" y="4615691"/>
                </a:lnTo>
                <a:lnTo>
                  <a:pt x="5984450" y="4650915"/>
                </a:lnTo>
                <a:lnTo>
                  <a:pt x="5957223" y="4685772"/>
                </a:lnTo>
                <a:lnTo>
                  <a:pt x="5929457" y="4720258"/>
                </a:lnTo>
                <a:lnTo>
                  <a:pt x="5901158" y="4754368"/>
                </a:lnTo>
                <a:lnTo>
                  <a:pt x="5872331" y="4788096"/>
                </a:lnTo>
                <a:lnTo>
                  <a:pt x="5842982" y="4821437"/>
                </a:lnTo>
                <a:lnTo>
                  <a:pt x="5813117" y="4854387"/>
                </a:lnTo>
                <a:lnTo>
                  <a:pt x="5782740" y="4886940"/>
                </a:lnTo>
                <a:lnTo>
                  <a:pt x="5751857" y="4919092"/>
                </a:lnTo>
                <a:lnTo>
                  <a:pt x="5720475" y="4950838"/>
                </a:lnTo>
                <a:lnTo>
                  <a:pt x="5688597" y="4982172"/>
                </a:lnTo>
                <a:lnTo>
                  <a:pt x="5656231" y="5013090"/>
                </a:lnTo>
                <a:lnTo>
                  <a:pt x="5623381" y="5043586"/>
                </a:lnTo>
                <a:lnTo>
                  <a:pt x="5590053" y="5073656"/>
                </a:lnTo>
                <a:lnTo>
                  <a:pt x="5556252" y="5103295"/>
                </a:lnTo>
                <a:lnTo>
                  <a:pt x="5521985" y="5132497"/>
                </a:lnTo>
                <a:lnTo>
                  <a:pt x="5487256" y="5161258"/>
                </a:lnTo>
                <a:lnTo>
                  <a:pt x="5452071" y="5189573"/>
                </a:lnTo>
                <a:lnTo>
                  <a:pt x="5416435" y="5217437"/>
                </a:lnTo>
                <a:lnTo>
                  <a:pt x="5380355" y="5244844"/>
                </a:lnTo>
                <a:lnTo>
                  <a:pt x="5343835" y="5271790"/>
                </a:lnTo>
                <a:lnTo>
                  <a:pt x="5306881" y="5298270"/>
                </a:lnTo>
                <a:lnTo>
                  <a:pt x="5269499" y="5324279"/>
                </a:lnTo>
                <a:lnTo>
                  <a:pt x="5231694" y="5349812"/>
                </a:lnTo>
                <a:lnTo>
                  <a:pt x="5193471" y="5374863"/>
                </a:lnTo>
                <a:lnTo>
                  <a:pt x="5154837" y="5399429"/>
                </a:lnTo>
                <a:lnTo>
                  <a:pt x="5115797" y="5423503"/>
                </a:lnTo>
                <a:lnTo>
                  <a:pt x="5076355" y="5447081"/>
                </a:lnTo>
                <a:lnTo>
                  <a:pt x="5036519" y="5470158"/>
                </a:lnTo>
                <a:lnTo>
                  <a:pt x="4996292" y="5492730"/>
                </a:lnTo>
                <a:lnTo>
                  <a:pt x="4955682" y="5514790"/>
                </a:lnTo>
                <a:lnTo>
                  <a:pt x="4914693" y="5536334"/>
                </a:lnTo>
                <a:lnTo>
                  <a:pt x="4873330" y="5557357"/>
                </a:lnTo>
                <a:lnTo>
                  <a:pt x="4831600" y="5577854"/>
                </a:lnTo>
                <a:lnTo>
                  <a:pt x="4789508" y="5597821"/>
                </a:lnTo>
                <a:lnTo>
                  <a:pt x="4747059" y="5617251"/>
                </a:lnTo>
                <a:lnTo>
                  <a:pt x="4704259" y="5636140"/>
                </a:lnTo>
                <a:lnTo>
                  <a:pt x="4661113" y="5654484"/>
                </a:lnTo>
                <a:lnTo>
                  <a:pt x="4617628" y="5672277"/>
                </a:lnTo>
                <a:lnTo>
                  <a:pt x="4573807" y="5689514"/>
                </a:lnTo>
                <a:lnTo>
                  <a:pt x="4529658" y="5706190"/>
                </a:lnTo>
                <a:lnTo>
                  <a:pt x="4485185" y="5722300"/>
                </a:lnTo>
                <a:lnTo>
                  <a:pt x="4440395" y="5737840"/>
                </a:lnTo>
                <a:lnTo>
                  <a:pt x="4395292" y="5752803"/>
                </a:lnTo>
                <a:lnTo>
                  <a:pt x="4349881" y="5767187"/>
                </a:lnTo>
                <a:lnTo>
                  <a:pt x="4304170" y="5780984"/>
                </a:lnTo>
                <a:lnTo>
                  <a:pt x="4258162" y="5794190"/>
                </a:lnTo>
                <a:lnTo>
                  <a:pt x="4211864" y="5806801"/>
                </a:lnTo>
                <a:lnTo>
                  <a:pt x="4165282" y="5818812"/>
                </a:lnTo>
                <a:lnTo>
                  <a:pt x="4118420" y="5830216"/>
                </a:lnTo>
                <a:lnTo>
                  <a:pt x="4071284" y="5841010"/>
                </a:lnTo>
                <a:lnTo>
                  <a:pt x="4023879" y="5851189"/>
                </a:lnTo>
                <a:lnTo>
                  <a:pt x="3976212" y="5860747"/>
                </a:lnTo>
                <a:lnTo>
                  <a:pt x="3928288" y="5869679"/>
                </a:lnTo>
                <a:lnTo>
                  <a:pt x="3880112" y="5877981"/>
                </a:lnTo>
                <a:lnTo>
                  <a:pt x="3831690" y="5885647"/>
                </a:lnTo>
                <a:lnTo>
                  <a:pt x="3783027" y="5892673"/>
                </a:lnTo>
                <a:lnTo>
                  <a:pt x="3734129" y="5899053"/>
                </a:lnTo>
                <a:lnTo>
                  <a:pt x="3685001" y="5904783"/>
                </a:lnTo>
                <a:lnTo>
                  <a:pt x="3635649" y="5909857"/>
                </a:lnTo>
                <a:lnTo>
                  <a:pt x="3586078" y="5914271"/>
                </a:lnTo>
                <a:lnTo>
                  <a:pt x="3536294" y="5918020"/>
                </a:lnTo>
                <a:lnTo>
                  <a:pt x="3486303" y="5921098"/>
                </a:lnTo>
                <a:lnTo>
                  <a:pt x="3436109" y="5923501"/>
                </a:lnTo>
                <a:lnTo>
                  <a:pt x="3385719" y="5925223"/>
                </a:lnTo>
                <a:lnTo>
                  <a:pt x="3335138" y="5926260"/>
                </a:lnTo>
                <a:lnTo>
                  <a:pt x="3284372" y="5926607"/>
                </a:lnTo>
                <a:lnTo>
                  <a:pt x="3233606" y="5926260"/>
                </a:lnTo>
                <a:lnTo>
                  <a:pt x="3183025" y="5925223"/>
                </a:lnTo>
                <a:lnTo>
                  <a:pt x="3132635" y="5923501"/>
                </a:lnTo>
                <a:lnTo>
                  <a:pt x="3082442" y="5921098"/>
                </a:lnTo>
                <a:lnTo>
                  <a:pt x="3032451" y="5918020"/>
                </a:lnTo>
                <a:lnTo>
                  <a:pt x="2982668" y="5914271"/>
                </a:lnTo>
                <a:lnTo>
                  <a:pt x="2933097" y="5909857"/>
                </a:lnTo>
                <a:lnTo>
                  <a:pt x="2883746" y="5904783"/>
                </a:lnTo>
                <a:lnTo>
                  <a:pt x="2834618" y="5899053"/>
                </a:lnTo>
                <a:lnTo>
                  <a:pt x="2785720" y="5892673"/>
                </a:lnTo>
                <a:lnTo>
                  <a:pt x="2737057" y="5885647"/>
                </a:lnTo>
                <a:lnTo>
                  <a:pt x="2688635" y="5877981"/>
                </a:lnTo>
                <a:lnTo>
                  <a:pt x="2640459" y="5869679"/>
                </a:lnTo>
                <a:lnTo>
                  <a:pt x="2592535" y="5860747"/>
                </a:lnTo>
                <a:lnTo>
                  <a:pt x="2544868" y="5851189"/>
                </a:lnTo>
                <a:lnTo>
                  <a:pt x="2497464" y="5841010"/>
                </a:lnTo>
                <a:lnTo>
                  <a:pt x="2450329" y="5830216"/>
                </a:lnTo>
                <a:lnTo>
                  <a:pt x="2403467" y="5818812"/>
                </a:lnTo>
                <a:lnTo>
                  <a:pt x="2356884" y="5806801"/>
                </a:lnTo>
                <a:lnTo>
                  <a:pt x="2310586" y="5794190"/>
                </a:lnTo>
                <a:lnTo>
                  <a:pt x="2264579" y="5780984"/>
                </a:lnTo>
                <a:lnTo>
                  <a:pt x="2218867" y="5767187"/>
                </a:lnTo>
                <a:lnTo>
                  <a:pt x="2173457" y="5752803"/>
                </a:lnTo>
                <a:lnTo>
                  <a:pt x="2128354" y="5737840"/>
                </a:lnTo>
                <a:lnTo>
                  <a:pt x="2083564" y="5722300"/>
                </a:lnTo>
                <a:lnTo>
                  <a:pt x="2039091" y="5706190"/>
                </a:lnTo>
                <a:lnTo>
                  <a:pt x="1994942" y="5689514"/>
                </a:lnTo>
                <a:lnTo>
                  <a:pt x="1951122" y="5672277"/>
                </a:lnTo>
                <a:lnTo>
                  <a:pt x="1907636" y="5654484"/>
                </a:lnTo>
                <a:lnTo>
                  <a:pt x="1864490" y="5636140"/>
                </a:lnTo>
                <a:lnTo>
                  <a:pt x="1821691" y="5617251"/>
                </a:lnTo>
                <a:lnTo>
                  <a:pt x="1779242" y="5597821"/>
                </a:lnTo>
                <a:lnTo>
                  <a:pt x="1737149" y="5577854"/>
                </a:lnTo>
                <a:lnTo>
                  <a:pt x="1695419" y="5557357"/>
                </a:lnTo>
                <a:lnTo>
                  <a:pt x="1654057" y="5536334"/>
                </a:lnTo>
                <a:lnTo>
                  <a:pt x="1613068" y="5514790"/>
                </a:lnTo>
                <a:lnTo>
                  <a:pt x="1572457" y="5492730"/>
                </a:lnTo>
                <a:lnTo>
                  <a:pt x="1532231" y="5470158"/>
                </a:lnTo>
                <a:lnTo>
                  <a:pt x="1492394" y="5447081"/>
                </a:lnTo>
                <a:lnTo>
                  <a:pt x="1452953" y="5423503"/>
                </a:lnTo>
                <a:lnTo>
                  <a:pt x="1413912" y="5399429"/>
                </a:lnTo>
                <a:lnTo>
                  <a:pt x="1375278" y="5374863"/>
                </a:lnTo>
                <a:lnTo>
                  <a:pt x="1337055" y="5349812"/>
                </a:lnTo>
                <a:lnTo>
                  <a:pt x="1299250" y="5324279"/>
                </a:lnTo>
                <a:lnTo>
                  <a:pt x="1261868" y="5298270"/>
                </a:lnTo>
                <a:lnTo>
                  <a:pt x="1224914" y="5271790"/>
                </a:lnTo>
                <a:lnTo>
                  <a:pt x="1188394" y="5244844"/>
                </a:lnTo>
                <a:lnTo>
                  <a:pt x="1152314" y="5217437"/>
                </a:lnTo>
                <a:lnTo>
                  <a:pt x="1116678" y="5189573"/>
                </a:lnTo>
                <a:lnTo>
                  <a:pt x="1081493" y="5161258"/>
                </a:lnTo>
                <a:lnTo>
                  <a:pt x="1046764" y="5132497"/>
                </a:lnTo>
                <a:lnTo>
                  <a:pt x="1012496" y="5103295"/>
                </a:lnTo>
                <a:lnTo>
                  <a:pt x="978696" y="5073656"/>
                </a:lnTo>
                <a:lnTo>
                  <a:pt x="945367" y="5043586"/>
                </a:lnTo>
                <a:lnTo>
                  <a:pt x="912517" y="5013090"/>
                </a:lnTo>
                <a:lnTo>
                  <a:pt x="880151" y="4982172"/>
                </a:lnTo>
                <a:lnTo>
                  <a:pt x="848274" y="4950838"/>
                </a:lnTo>
                <a:lnTo>
                  <a:pt x="816891" y="4919092"/>
                </a:lnTo>
                <a:lnTo>
                  <a:pt x="786008" y="4886940"/>
                </a:lnTo>
                <a:lnTo>
                  <a:pt x="755631" y="4854387"/>
                </a:lnTo>
                <a:lnTo>
                  <a:pt x="725766" y="4821437"/>
                </a:lnTo>
                <a:lnTo>
                  <a:pt x="696417" y="4788096"/>
                </a:lnTo>
                <a:lnTo>
                  <a:pt x="667590" y="4754368"/>
                </a:lnTo>
                <a:lnTo>
                  <a:pt x="639291" y="4720258"/>
                </a:lnTo>
                <a:lnTo>
                  <a:pt x="611525" y="4685772"/>
                </a:lnTo>
                <a:lnTo>
                  <a:pt x="584298" y="4650915"/>
                </a:lnTo>
                <a:lnTo>
                  <a:pt x="557615" y="4615691"/>
                </a:lnTo>
                <a:lnTo>
                  <a:pt x="531482" y="4580105"/>
                </a:lnTo>
                <a:lnTo>
                  <a:pt x="505904" y="4544163"/>
                </a:lnTo>
                <a:lnTo>
                  <a:pt x="480888" y="4507869"/>
                </a:lnTo>
                <a:lnTo>
                  <a:pt x="456437" y="4471228"/>
                </a:lnTo>
                <a:lnTo>
                  <a:pt x="432559" y="4434246"/>
                </a:lnTo>
                <a:lnTo>
                  <a:pt x="409258" y="4396927"/>
                </a:lnTo>
                <a:lnTo>
                  <a:pt x="386540" y="4359276"/>
                </a:lnTo>
                <a:lnTo>
                  <a:pt x="364410" y="4321299"/>
                </a:lnTo>
                <a:lnTo>
                  <a:pt x="342874" y="4282999"/>
                </a:lnTo>
                <a:lnTo>
                  <a:pt x="321938" y="4244383"/>
                </a:lnTo>
                <a:lnTo>
                  <a:pt x="301607" y="4205456"/>
                </a:lnTo>
                <a:lnTo>
                  <a:pt x="281886" y="4166221"/>
                </a:lnTo>
                <a:lnTo>
                  <a:pt x="262782" y="4126685"/>
                </a:lnTo>
                <a:lnTo>
                  <a:pt x="244299" y="4086851"/>
                </a:lnTo>
                <a:lnTo>
                  <a:pt x="226443" y="4046726"/>
                </a:lnTo>
                <a:lnTo>
                  <a:pt x="209220" y="4006314"/>
                </a:lnTo>
                <a:lnTo>
                  <a:pt x="192635" y="3965620"/>
                </a:lnTo>
                <a:lnTo>
                  <a:pt x="176693" y="3924649"/>
                </a:lnTo>
                <a:lnTo>
                  <a:pt x="161401" y="3883406"/>
                </a:lnTo>
                <a:lnTo>
                  <a:pt x="146763" y="3841896"/>
                </a:lnTo>
                <a:lnTo>
                  <a:pt x="132786" y="3800124"/>
                </a:lnTo>
                <a:lnTo>
                  <a:pt x="119474" y="3758095"/>
                </a:lnTo>
                <a:lnTo>
                  <a:pt x="106834" y="3715815"/>
                </a:lnTo>
                <a:lnTo>
                  <a:pt x="94870" y="3673287"/>
                </a:lnTo>
                <a:lnTo>
                  <a:pt x="83589" y="3630517"/>
                </a:lnTo>
                <a:lnTo>
                  <a:pt x="72996" y="3587509"/>
                </a:lnTo>
                <a:lnTo>
                  <a:pt x="63096" y="3544270"/>
                </a:lnTo>
                <a:lnTo>
                  <a:pt x="53894" y="3500804"/>
                </a:lnTo>
                <a:lnTo>
                  <a:pt x="45397" y="3457115"/>
                </a:lnTo>
                <a:lnTo>
                  <a:pt x="37610" y="3413209"/>
                </a:lnTo>
                <a:lnTo>
                  <a:pt x="30539" y="3369091"/>
                </a:lnTo>
                <a:lnTo>
                  <a:pt x="24188" y="3324766"/>
                </a:lnTo>
                <a:lnTo>
                  <a:pt x="18564" y="3280239"/>
                </a:lnTo>
                <a:lnTo>
                  <a:pt x="13672" y="3235514"/>
                </a:lnTo>
                <a:lnTo>
                  <a:pt x="9517" y="3190597"/>
                </a:lnTo>
                <a:lnTo>
                  <a:pt x="6106" y="3145493"/>
                </a:lnTo>
                <a:lnTo>
                  <a:pt x="3442" y="3100207"/>
                </a:lnTo>
                <a:lnTo>
                  <a:pt x="1533" y="3054743"/>
                </a:lnTo>
                <a:lnTo>
                  <a:pt x="384" y="3009107"/>
                </a:lnTo>
                <a:lnTo>
                  <a:pt x="0" y="2963303"/>
                </a:lnTo>
                <a:close/>
              </a:path>
            </a:pathLst>
          </a:custGeom>
          <a:ln w="38100">
            <a:solidFill>
              <a:srgbClr val="2E528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Slide Number Placeholder 20">
            <a:extLst>
              <a:ext uri="{FF2B5EF4-FFF2-40B4-BE49-F238E27FC236}">
                <a16:creationId xmlns:a16="http://schemas.microsoft.com/office/drawing/2014/main" id="{29E7166D-FA69-69A0-793B-A5F20C8F0F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CAADBD-0CE4-4763-ADBB-95956BC08F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536526-7647-A6CB-F7A1-919AC6A9C0DD}"/>
              </a:ext>
            </a:extLst>
          </p:cNvPr>
          <p:cNvSpPr txBox="1"/>
          <p:nvPr/>
        </p:nvSpPr>
        <p:spPr>
          <a:xfrm>
            <a:off x="1676400" y="2274838"/>
            <a:ext cx="8686800" cy="230832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7200" b="1" kern="0" dirty="0">
                <a:solidFill>
                  <a:srgbClr val="0070C0"/>
                </a:solidFill>
                <a:latin typeface="Arial" panose="020B0604020202020204" pitchFamily="34" charset="0"/>
                <a:cs typeface="Arial" panose="020B0604020202020204" pitchFamily="34" charset="0"/>
              </a:rPr>
              <a:t>Defining Trauma and Toxic Stress</a:t>
            </a:r>
            <a:endParaRPr kumimoji="0" lang="en-US" sz="7200" b="1"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70841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5174" y="206473"/>
            <a:ext cx="10177757" cy="787908"/>
          </a:xfrm>
        </p:spPr>
        <p:txBody>
          <a:bodyPr>
            <a:normAutofit/>
          </a:bodyPr>
          <a:lstStyle/>
          <a:p>
            <a:pPr algn="ctr"/>
            <a:r>
              <a:rPr lang="en-US" sz="3600" dirty="0"/>
              <a:t>Trauma Responsive  Communities</a:t>
            </a:r>
          </a:p>
        </p:txBody>
      </p:sp>
      <p:sp>
        <p:nvSpPr>
          <p:cNvPr id="6" name="Text Placeholder 5">
            <a:extLst>
              <a:ext uri="{FF2B5EF4-FFF2-40B4-BE49-F238E27FC236}">
                <a16:creationId xmlns:a16="http://schemas.microsoft.com/office/drawing/2014/main" id="{85D50599-6137-4071-B0F7-2AE7FA4DBBEC}"/>
              </a:ext>
            </a:extLst>
          </p:cNvPr>
          <p:cNvSpPr>
            <a:spLocks noGrp="1"/>
          </p:cNvSpPr>
          <p:nvPr>
            <p:ph type="body" sz="quarter" idx="10"/>
          </p:nvPr>
        </p:nvSpPr>
        <p:spPr>
          <a:xfrm>
            <a:off x="1215174" y="1161753"/>
            <a:ext cx="1811917" cy="787908"/>
          </a:xfrm>
        </p:spPr>
        <p:txBody>
          <a:bodyPr>
            <a:normAutofit/>
          </a:bodyPr>
          <a:lstStyle/>
          <a:p>
            <a:pPr marL="0" indent="0">
              <a:buNone/>
            </a:pPr>
            <a:r>
              <a:rPr lang="en-US" sz="3600" b="1" u="sng" dirty="0">
                <a:solidFill>
                  <a:schemeClr val="accent2">
                    <a:lumMod val="75000"/>
                  </a:schemeClr>
                </a:solidFill>
                <a:latin typeface="Arial" panose="020B0604020202020204" pitchFamily="34" charset="0"/>
                <a:cs typeface="Arial" panose="020B0604020202020204" pitchFamily="34" charset="0"/>
              </a:rPr>
              <a:t>6 R’s</a:t>
            </a:r>
          </a:p>
        </p:txBody>
      </p:sp>
      <p:sp>
        <p:nvSpPr>
          <p:cNvPr id="3" name="Content Placeholder 2"/>
          <p:cNvSpPr>
            <a:spLocks noGrp="1"/>
          </p:cNvSpPr>
          <p:nvPr>
            <p:ph sz="half" idx="4294967295"/>
          </p:nvPr>
        </p:nvSpPr>
        <p:spPr>
          <a:xfrm>
            <a:off x="1215173" y="1856047"/>
            <a:ext cx="3869267" cy="3831167"/>
          </a:xfrm>
        </p:spPr>
        <p:txBody>
          <a:bodyPr>
            <a:normAutofit/>
          </a:bodyPr>
          <a:lstStyle/>
          <a:p>
            <a:pPr marL="0" indent="0">
              <a:buNone/>
            </a:pPr>
            <a:r>
              <a:rPr lang="en-US" sz="3200" dirty="0">
                <a:solidFill>
                  <a:schemeClr val="accent2">
                    <a:lumMod val="75000"/>
                  </a:schemeClr>
                </a:solidFill>
                <a:latin typeface="Aptos" panose="020B0004020202020204" pitchFamily="34" charset="0"/>
              </a:rPr>
              <a:t>Realize</a:t>
            </a:r>
          </a:p>
          <a:p>
            <a:pPr marL="0" indent="0">
              <a:buNone/>
            </a:pPr>
            <a:r>
              <a:rPr lang="en-US" sz="3200" dirty="0">
                <a:solidFill>
                  <a:schemeClr val="accent2">
                    <a:lumMod val="75000"/>
                  </a:schemeClr>
                </a:solidFill>
                <a:latin typeface="Aptos" panose="020B0004020202020204" pitchFamily="34" charset="0"/>
              </a:rPr>
              <a:t>Recognize </a:t>
            </a:r>
          </a:p>
          <a:p>
            <a:pPr marL="0" indent="0">
              <a:buNone/>
            </a:pPr>
            <a:r>
              <a:rPr lang="en-US" sz="3200" dirty="0">
                <a:solidFill>
                  <a:schemeClr val="accent2">
                    <a:lumMod val="75000"/>
                  </a:schemeClr>
                </a:solidFill>
                <a:latin typeface="Aptos" panose="020B0004020202020204" pitchFamily="34" charset="0"/>
              </a:rPr>
              <a:t>Respond</a:t>
            </a:r>
          </a:p>
          <a:p>
            <a:pPr marL="0" indent="0">
              <a:buNone/>
            </a:pPr>
            <a:r>
              <a:rPr lang="en-US" sz="3200" dirty="0">
                <a:solidFill>
                  <a:schemeClr val="accent2">
                    <a:lumMod val="75000"/>
                  </a:schemeClr>
                </a:solidFill>
                <a:latin typeface="Aptos" panose="020B0004020202020204" pitchFamily="34" charset="0"/>
              </a:rPr>
              <a:t>Resist Re-Traumatization</a:t>
            </a:r>
          </a:p>
          <a:p>
            <a:pPr marL="0" indent="0">
              <a:buNone/>
            </a:pPr>
            <a:r>
              <a:rPr lang="en-US" sz="3200" dirty="0">
                <a:solidFill>
                  <a:schemeClr val="accent2">
                    <a:lumMod val="75000"/>
                  </a:schemeClr>
                </a:solidFill>
                <a:latin typeface="Aptos" panose="020B0004020202020204" pitchFamily="34" charset="0"/>
              </a:rPr>
              <a:t>Repair</a:t>
            </a:r>
          </a:p>
          <a:p>
            <a:pPr marL="0" indent="0">
              <a:buNone/>
            </a:pPr>
            <a:r>
              <a:rPr lang="en-US" sz="3200" dirty="0">
                <a:solidFill>
                  <a:schemeClr val="accent2">
                    <a:lumMod val="75000"/>
                  </a:schemeClr>
                </a:solidFill>
                <a:latin typeface="Aptos" panose="020B0004020202020204" pitchFamily="34" charset="0"/>
              </a:rPr>
              <a:t>Resilience</a:t>
            </a:r>
          </a:p>
        </p:txBody>
      </p:sp>
      <p:sp>
        <p:nvSpPr>
          <p:cNvPr id="7" name="Text Placeholder 6">
            <a:extLst>
              <a:ext uri="{FF2B5EF4-FFF2-40B4-BE49-F238E27FC236}">
                <a16:creationId xmlns:a16="http://schemas.microsoft.com/office/drawing/2014/main" id="{81978B93-B136-4A4F-82C3-9793DFDD7EA1}"/>
              </a:ext>
            </a:extLst>
          </p:cNvPr>
          <p:cNvSpPr>
            <a:spLocks noGrp="1"/>
          </p:cNvSpPr>
          <p:nvPr>
            <p:ph type="body" sz="quarter" idx="4294967295"/>
          </p:nvPr>
        </p:nvSpPr>
        <p:spPr>
          <a:xfrm>
            <a:off x="5859624" y="1263925"/>
            <a:ext cx="6332377" cy="300210"/>
          </a:xfrm>
        </p:spPr>
        <p:txBody>
          <a:bodyPr>
            <a:noAutofit/>
          </a:bodyPr>
          <a:lstStyle/>
          <a:p>
            <a:pPr marL="0" indent="0">
              <a:buNone/>
            </a:pPr>
            <a:r>
              <a:rPr lang="en-US" sz="3600" b="1" u="sng" dirty="0">
                <a:solidFill>
                  <a:schemeClr val="accent2">
                    <a:lumMod val="75000"/>
                  </a:schemeClr>
                </a:solidFill>
                <a:latin typeface="Arial" panose="020B0604020202020204" pitchFamily="34" charset="0"/>
                <a:ea typeface="Verdana" panose="020B0604030504040204" pitchFamily="34" charset="0"/>
                <a:cs typeface="Arial" panose="020B0604020202020204" pitchFamily="34" charset="0"/>
              </a:rPr>
              <a:t>Trauma Informed Principles</a:t>
            </a:r>
          </a:p>
        </p:txBody>
      </p:sp>
      <p:sp>
        <p:nvSpPr>
          <p:cNvPr id="8" name="Content Placeholder 7">
            <a:extLst>
              <a:ext uri="{FF2B5EF4-FFF2-40B4-BE49-F238E27FC236}">
                <a16:creationId xmlns:a16="http://schemas.microsoft.com/office/drawing/2014/main" id="{BF7107BF-0599-48D1-95BD-C1A6D2E3A3A7}"/>
              </a:ext>
            </a:extLst>
          </p:cNvPr>
          <p:cNvSpPr>
            <a:spLocks noGrp="1"/>
          </p:cNvSpPr>
          <p:nvPr>
            <p:ph sz="quarter" idx="4294967295"/>
          </p:nvPr>
        </p:nvSpPr>
        <p:spPr>
          <a:xfrm>
            <a:off x="7016523" y="1856047"/>
            <a:ext cx="5183716" cy="3685116"/>
          </a:xfrm>
        </p:spPr>
        <p:txBody>
          <a:bodyPr>
            <a:normAutofit lnSpcReduction="10000"/>
          </a:bodyPr>
          <a:lstStyle/>
          <a:p>
            <a:r>
              <a:rPr lang="en-US" sz="3200" dirty="0">
                <a:solidFill>
                  <a:schemeClr val="accent2">
                    <a:lumMod val="75000"/>
                  </a:schemeClr>
                </a:solidFill>
                <a:latin typeface="Aptos" panose="020B0004020202020204" pitchFamily="34" charset="0"/>
              </a:rPr>
              <a:t>Safety </a:t>
            </a:r>
          </a:p>
          <a:p>
            <a:r>
              <a:rPr lang="en-US" sz="3200" dirty="0">
                <a:solidFill>
                  <a:schemeClr val="accent2">
                    <a:lumMod val="75000"/>
                  </a:schemeClr>
                </a:solidFill>
                <a:latin typeface="Aptos" panose="020B0004020202020204" pitchFamily="34" charset="0"/>
              </a:rPr>
              <a:t>Trustworthiness</a:t>
            </a:r>
          </a:p>
          <a:p>
            <a:r>
              <a:rPr lang="en-US" sz="3200" dirty="0">
                <a:solidFill>
                  <a:schemeClr val="accent2">
                    <a:lumMod val="75000"/>
                  </a:schemeClr>
                </a:solidFill>
                <a:latin typeface="Aptos" panose="020B0004020202020204" pitchFamily="34" charset="0"/>
              </a:rPr>
              <a:t>Choice </a:t>
            </a:r>
          </a:p>
          <a:p>
            <a:r>
              <a:rPr lang="en-US" sz="3200" dirty="0">
                <a:solidFill>
                  <a:schemeClr val="accent2">
                    <a:lumMod val="75000"/>
                  </a:schemeClr>
                </a:solidFill>
                <a:latin typeface="Aptos" panose="020B0004020202020204" pitchFamily="34" charset="0"/>
              </a:rPr>
              <a:t>Collaboration </a:t>
            </a:r>
          </a:p>
          <a:p>
            <a:r>
              <a:rPr lang="en-US" sz="3200" dirty="0">
                <a:solidFill>
                  <a:schemeClr val="accent2">
                    <a:lumMod val="75000"/>
                  </a:schemeClr>
                </a:solidFill>
                <a:latin typeface="Aptos" panose="020B0004020202020204" pitchFamily="34" charset="0"/>
              </a:rPr>
              <a:t>Empowerment </a:t>
            </a:r>
          </a:p>
          <a:p>
            <a:r>
              <a:rPr lang="en-US" sz="3200" dirty="0">
                <a:solidFill>
                  <a:schemeClr val="accent2">
                    <a:lumMod val="75000"/>
                  </a:schemeClr>
                </a:solidFill>
                <a:latin typeface="Aptos" panose="020B0004020202020204" pitchFamily="34" charset="0"/>
              </a:rPr>
              <a:t>Cultural, Historical, &amp; Issues</a:t>
            </a:r>
            <a:endParaRPr lang="en-US" dirty="0">
              <a:solidFill>
                <a:schemeClr val="accent2">
                  <a:lumMod val="75000"/>
                </a:schemeClr>
              </a:solidFill>
              <a:latin typeface="Aptos" panose="020B0004020202020204" pitchFamily="34" charset="0"/>
            </a:endParaRPr>
          </a:p>
        </p:txBody>
      </p:sp>
      <p:sp>
        <p:nvSpPr>
          <p:cNvPr id="4" name="TextBox 3">
            <a:extLst>
              <a:ext uri="{FF2B5EF4-FFF2-40B4-BE49-F238E27FC236}">
                <a16:creationId xmlns:a16="http://schemas.microsoft.com/office/drawing/2014/main" id="{015F0EFE-A1AF-4C3C-A7FB-24E9D4AEC07F}"/>
              </a:ext>
            </a:extLst>
          </p:cNvPr>
          <p:cNvSpPr txBox="1"/>
          <p:nvPr/>
        </p:nvSpPr>
        <p:spPr>
          <a:xfrm>
            <a:off x="4930045" y="5873715"/>
            <a:ext cx="7090804" cy="3002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dirty="0">
                <a:ln>
                  <a:noFill/>
                </a:ln>
                <a:solidFill>
                  <a:prstClr val="black"/>
                </a:solidFill>
                <a:effectLst/>
                <a:uLnTx/>
                <a:uFillTx/>
                <a:latin typeface="Calibri" panose="020F0502020204030204"/>
                <a:ea typeface="+mn-ea"/>
                <a:cs typeface="+mn-cs"/>
              </a:rPr>
              <a:t>(SAMHSA and CDC. With adaptation by Chicagoland Trauma Informed Congregations Network)</a:t>
            </a:r>
          </a:p>
        </p:txBody>
      </p:sp>
      <p:sp>
        <p:nvSpPr>
          <p:cNvPr id="5" name="Heart 4">
            <a:extLst>
              <a:ext uri="{FF2B5EF4-FFF2-40B4-BE49-F238E27FC236}">
                <a16:creationId xmlns:a16="http://schemas.microsoft.com/office/drawing/2014/main" id="{9ED77639-45B2-4629-B7AB-F66CB10D79D9}"/>
              </a:ext>
            </a:extLst>
          </p:cNvPr>
          <p:cNvSpPr/>
          <p:nvPr/>
        </p:nvSpPr>
        <p:spPr>
          <a:xfrm>
            <a:off x="3964095" y="2328338"/>
            <a:ext cx="2584564" cy="2125361"/>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ECCC59A-F506-4445-ACA7-6F14B7C68B9E}"/>
              </a:ext>
            </a:extLst>
          </p:cNvPr>
          <p:cNvSpPr txBox="1"/>
          <p:nvPr/>
        </p:nvSpPr>
        <p:spPr>
          <a:xfrm>
            <a:off x="4136031" y="2800628"/>
            <a:ext cx="224069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Companionship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Relationship</a:t>
            </a:r>
          </a:p>
        </p:txBody>
      </p:sp>
    </p:spTree>
    <p:extLst>
      <p:ext uri="{BB962C8B-B14F-4D97-AF65-F5344CB8AC3E}">
        <p14:creationId xmlns:p14="http://schemas.microsoft.com/office/powerpoint/2010/main" val="28718795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7698" y="138327"/>
            <a:ext cx="11180445" cy="997709"/>
          </a:xfrm>
          <a:prstGeom prst="rect">
            <a:avLst/>
          </a:prstGeom>
        </p:spPr>
        <p:txBody>
          <a:bodyPr vert="horz" wrap="square" lIns="0" tIns="12700" rIns="0" bIns="0" rtlCol="0">
            <a:spAutoFit/>
          </a:bodyPr>
          <a:lstStyle/>
          <a:p>
            <a:pPr algn="ctr">
              <a:lnSpc>
                <a:spcPct val="100000"/>
              </a:lnSpc>
              <a:spcBef>
                <a:spcPts val="100"/>
              </a:spcBef>
            </a:pPr>
            <a:r>
              <a:rPr sz="3200" b="1" spc="-30" dirty="0">
                <a:solidFill>
                  <a:srgbClr val="232852"/>
                </a:solidFill>
                <a:latin typeface="Arial" panose="020B0604020202020204" pitchFamily="34" charset="0"/>
                <a:cs typeface="Arial" panose="020B0604020202020204" pitchFamily="34" charset="0"/>
              </a:rPr>
              <a:t>A</a:t>
            </a:r>
            <a:r>
              <a:rPr sz="3200" b="1" spc="-335" dirty="0">
                <a:solidFill>
                  <a:srgbClr val="232852"/>
                </a:solidFill>
                <a:latin typeface="Arial" panose="020B0604020202020204" pitchFamily="34" charset="0"/>
                <a:cs typeface="Arial" panose="020B0604020202020204" pitchFamily="34" charset="0"/>
              </a:rPr>
              <a:t> </a:t>
            </a:r>
            <a:r>
              <a:rPr sz="3200" b="1" spc="-190" dirty="0">
                <a:solidFill>
                  <a:srgbClr val="232852"/>
                </a:solidFill>
                <a:latin typeface="Arial" panose="020B0604020202020204" pitchFamily="34" charset="0"/>
                <a:cs typeface="Arial" panose="020B0604020202020204" pitchFamily="34" charset="0"/>
              </a:rPr>
              <a:t>Framework</a:t>
            </a:r>
            <a:r>
              <a:rPr sz="3200" b="1" spc="-375" dirty="0">
                <a:solidFill>
                  <a:srgbClr val="232852"/>
                </a:solidFill>
                <a:latin typeface="Arial" panose="020B0604020202020204" pitchFamily="34" charset="0"/>
                <a:cs typeface="Arial" panose="020B0604020202020204" pitchFamily="34" charset="0"/>
              </a:rPr>
              <a:t> </a:t>
            </a:r>
            <a:r>
              <a:rPr sz="3200" b="1" spc="-155" dirty="0">
                <a:solidFill>
                  <a:srgbClr val="232852"/>
                </a:solidFill>
                <a:latin typeface="Arial" panose="020B0604020202020204" pitchFamily="34" charset="0"/>
                <a:cs typeface="Arial" panose="020B0604020202020204" pitchFamily="34" charset="0"/>
              </a:rPr>
              <a:t>for</a:t>
            </a:r>
            <a:r>
              <a:rPr sz="3200" b="1" spc="-340" dirty="0">
                <a:solidFill>
                  <a:srgbClr val="232852"/>
                </a:solidFill>
                <a:latin typeface="Arial" panose="020B0604020202020204" pitchFamily="34" charset="0"/>
                <a:cs typeface="Arial" panose="020B0604020202020204" pitchFamily="34" charset="0"/>
              </a:rPr>
              <a:t> </a:t>
            </a:r>
            <a:r>
              <a:rPr sz="3200" b="1" dirty="0">
                <a:solidFill>
                  <a:srgbClr val="232852"/>
                </a:solidFill>
                <a:latin typeface="Arial" panose="020B0604020202020204" pitchFamily="34" charset="0"/>
                <a:cs typeface="Arial" panose="020B0604020202020204" pitchFamily="34" charset="0"/>
              </a:rPr>
              <a:t>a</a:t>
            </a:r>
            <a:r>
              <a:rPr sz="3200" b="1" spc="-335" dirty="0">
                <a:solidFill>
                  <a:srgbClr val="232852"/>
                </a:solidFill>
                <a:latin typeface="Arial" panose="020B0604020202020204" pitchFamily="34" charset="0"/>
                <a:cs typeface="Arial" panose="020B0604020202020204" pitchFamily="34" charset="0"/>
              </a:rPr>
              <a:t> </a:t>
            </a:r>
            <a:r>
              <a:rPr sz="3200" b="1" spc="-204" dirty="0">
                <a:solidFill>
                  <a:srgbClr val="232852"/>
                </a:solidFill>
                <a:latin typeface="Arial" panose="020B0604020202020204" pitchFamily="34" charset="0"/>
                <a:cs typeface="Arial" panose="020B0604020202020204" pitchFamily="34" charset="0"/>
              </a:rPr>
              <a:t>Trauma</a:t>
            </a:r>
            <a:r>
              <a:rPr sz="3200" b="1" spc="-375" dirty="0">
                <a:solidFill>
                  <a:srgbClr val="232852"/>
                </a:solidFill>
                <a:latin typeface="Arial" panose="020B0604020202020204" pitchFamily="34" charset="0"/>
                <a:cs typeface="Arial" panose="020B0604020202020204" pitchFamily="34" charset="0"/>
              </a:rPr>
              <a:t> </a:t>
            </a:r>
            <a:r>
              <a:rPr sz="3200" b="1" spc="-185" dirty="0">
                <a:solidFill>
                  <a:srgbClr val="232852"/>
                </a:solidFill>
                <a:latin typeface="Arial" panose="020B0604020202020204" pitchFamily="34" charset="0"/>
                <a:cs typeface="Arial" panose="020B0604020202020204" pitchFamily="34" charset="0"/>
              </a:rPr>
              <a:t>Conscious</a:t>
            </a:r>
            <a:r>
              <a:rPr sz="3200" b="1" spc="-370" dirty="0">
                <a:solidFill>
                  <a:srgbClr val="232852"/>
                </a:solidFill>
                <a:latin typeface="Arial" panose="020B0604020202020204" pitchFamily="34" charset="0"/>
                <a:cs typeface="Arial" panose="020B0604020202020204" pitchFamily="34" charset="0"/>
              </a:rPr>
              <a:t> </a:t>
            </a:r>
            <a:br>
              <a:rPr lang="en-US" sz="3200" b="1" spc="-370" dirty="0">
                <a:solidFill>
                  <a:srgbClr val="232852"/>
                </a:solidFill>
                <a:latin typeface="Arial" panose="020B0604020202020204" pitchFamily="34" charset="0"/>
                <a:cs typeface="Arial" panose="020B0604020202020204" pitchFamily="34" charset="0"/>
              </a:rPr>
            </a:br>
            <a:r>
              <a:rPr sz="3200" b="1" spc="-140" dirty="0">
                <a:solidFill>
                  <a:srgbClr val="232852"/>
                </a:solidFill>
                <a:latin typeface="Arial" panose="020B0604020202020204" pitchFamily="34" charset="0"/>
                <a:cs typeface="Arial" panose="020B0604020202020204" pitchFamily="34" charset="0"/>
              </a:rPr>
              <a:t>and</a:t>
            </a:r>
            <a:r>
              <a:rPr sz="3200" b="1" spc="-330" dirty="0">
                <a:solidFill>
                  <a:srgbClr val="232852"/>
                </a:solidFill>
                <a:latin typeface="Arial" panose="020B0604020202020204" pitchFamily="34" charset="0"/>
                <a:cs typeface="Arial" panose="020B0604020202020204" pitchFamily="34" charset="0"/>
              </a:rPr>
              <a:t> </a:t>
            </a:r>
            <a:r>
              <a:rPr sz="3200" b="1" spc="-175" dirty="0">
                <a:solidFill>
                  <a:srgbClr val="232852"/>
                </a:solidFill>
                <a:latin typeface="Arial" panose="020B0604020202020204" pitchFamily="34" charset="0"/>
                <a:cs typeface="Arial" panose="020B0604020202020204" pitchFamily="34" charset="0"/>
              </a:rPr>
              <a:t>Healing</a:t>
            </a:r>
            <a:r>
              <a:rPr sz="3200" b="1" spc="-350" dirty="0">
                <a:solidFill>
                  <a:srgbClr val="232852"/>
                </a:solidFill>
                <a:latin typeface="Arial" panose="020B0604020202020204" pitchFamily="34" charset="0"/>
                <a:cs typeface="Arial" panose="020B0604020202020204" pitchFamily="34" charset="0"/>
              </a:rPr>
              <a:t> </a:t>
            </a:r>
            <a:r>
              <a:rPr sz="3200" b="1" spc="-190" dirty="0">
                <a:solidFill>
                  <a:srgbClr val="232852"/>
                </a:solidFill>
                <a:latin typeface="Arial" panose="020B0604020202020204" pitchFamily="34" charset="0"/>
                <a:cs typeface="Arial" panose="020B0604020202020204" pitchFamily="34" charset="0"/>
              </a:rPr>
              <a:t>Engaged</a:t>
            </a:r>
            <a:r>
              <a:rPr sz="3200" b="1" spc="-345" dirty="0">
                <a:solidFill>
                  <a:srgbClr val="232852"/>
                </a:solidFill>
                <a:latin typeface="Arial" panose="020B0604020202020204" pitchFamily="34" charset="0"/>
                <a:cs typeface="Arial" panose="020B0604020202020204" pitchFamily="34" charset="0"/>
              </a:rPr>
              <a:t> </a:t>
            </a:r>
            <a:r>
              <a:rPr sz="3200" b="1" spc="-70" dirty="0">
                <a:solidFill>
                  <a:srgbClr val="232852"/>
                </a:solidFill>
                <a:latin typeface="Arial" panose="020B0604020202020204" pitchFamily="34" charset="0"/>
                <a:cs typeface="Arial" panose="020B0604020202020204" pitchFamily="34" charset="0"/>
              </a:rPr>
              <a:t>Culture</a:t>
            </a:r>
            <a:r>
              <a:rPr lang="en-US" sz="3200" b="1" spc="-70" dirty="0">
                <a:solidFill>
                  <a:srgbClr val="232852"/>
                </a:solidFill>
                <a:latin typeface="Arial" panose="020B0604020202020204" pitchFamily="34" charset="0"/>
                <a:cs typeface="Arial" panose="020B0604020202020204" pitchFamily="34" charset="0"/>
              </a:rPr>
              <a:t>--</a:t>
            </a:r>
            <a:r>
              <a:rPr sz="3200" b="1" dirty="0">
                <a:solidFill>
                  <a:srgbClr val="232852"/>
                </a:solidFill>
                <a:latin typeface="Arial" panose="020B0604020202020204" pitchFamily="34" charset="0"/>
                <a:cs typeface="Arial" panose="020B0604020202020204" pitchFamily="34" charset="0"/>
              </a:rPr>
              <a:t>The</a:t>
            </a:r>
            <a:r>
              <a:rPr sz="3200" b="1" spc="-5" dirty="0">
                <a:solidFill>
                  <a:srgbClr val="232852"/>
                </a:solidFill>
                <a:latin typeface="Arial" panose="020B0604020202020204" pitchFamily="34" charset="0"/>
                <a:cs typeface="Arial" panose="020B0604020202020204" pitchFamily="34" charset="0"/>
              </a:rPr>
              <a:t> </a:t>
            </a:r>
            <a:r>
              <a:rPr sz="3200" b="1" dirty="0">
                <a:solidFill>
                  <a:srgbClr val="232852"/>
                </a:solidFill>
                <a:latin typeface="Arial" panose="020B0604020202020204" pitchFamily="34" charset="0"/>
                <a:cs typeface="Arial" panose="020B0604020202020204" pitchFamily="34" charset="0"/>
              </a:rPr>
              <a:t>6</a:t>
            </a:r>
            <a:r>
              <a:rPr sz="3200" b="1" spc="10" dirty="0">
                <a:solidFill>
                  <a:srgbClr val="232852"/>
                </a:solidFill>
                <a:latin typeface="Arial" panose="020B0604020202020204" pitchFamily="34" charset="0"/>
                <a:cs typeface="Arial" panose="020B0604020202020204" pitchFamily="34" charset="0"/>
              </a:rPr>
              <a:t> </a:t>
            </a:r>
            <a:r>
              <a:rPr sz="3200" b="1" spc="-25" dirty="0">
                <a:solidFill>
                  <a:srgbClr val="232852"/>
                </a:solidFill>
                <a:latin typeface="Arial" panose="020B0604020202020204" pitchFamily="34" charset="0"/>
                <a:cs typeface="Arial" panose="020B0604020202020204" pitchFamily="34" charset="0"/>
              </a:rPr>
              <a:t>Rs</a:t>
            </a:r>
            <a:endParaRPr sz="3200" dirty="0">
              <a:latin typeface="Arial" panose="020B0604020202020204" pitchFamily="34" charset="0"/>
              <a:cs typeface="Arial" panose="020B0604020202020204" pitchFamily="34" charset="0"/>
            </a:endParaRPr>
          </a:p>
        </p:txBody>
      </p:sp>
      <p:sp>
        <p:nvSpPr>
          <p:cNvPr id="3" name="object 3"/>
          <p:cNvSpPr txBox="1"/>
          <p:nvPr/>
        </p:nvSpPr>
        <p:spPr>
          <a:xfrm>
            <a:off x="541727" y="1088547"/>
            <a:ext cx="11294745" cy="5182188"/>
          </a:xfrm>
          <a:prstGeom prst="rect">
            <a:avLst/>
          </a:prstGeom>
        </p:spPr>
        <p:txBody>
          <a:bodyPr vert="horz" wrap="square" lIns="0" tIns="13335" rIns="0" bIns="0" rtlCol="0">
            <a:spAutoFit/>
          </a:bodyPr>
          <a:lstStyle/>
          <a:p>
            <a:pPr marL="12700" marR="0" lvl="0" indent="0" algn="l" defTabSz="914400" rtl="0" eaLnBrk="1" fontAlgn="auto" latinLnBrk="0" hangingPunct="1">
              <a:lnSpc>
                <a:spcPts val="3770"/>
              </a:lnSpc>
              <a:spcBef>
                <a:spcPts val="105"/>
              </a:spcBef>
              <a:spcAft>
                <a:spcPts val="0"/>
              </a:spcAft>
              <a:buClrTx/>
              <a:buSzTx/>
              <a:buFontTx/>
              <a:buNone/>
              <a:tabLst/>
              <a:defRPr/>
            </a:pPr>
            <a:r>
              <a:rPr kumimoji="0" sz="3200" b="1" i="0" u="none" strike="noStrike" kern="1200" cap="none" spc="0" normalizeH="0" baseline="0" noProof="0" dirty="0">
                <a:ln>
                  <a:noFill/>
                </a:ln>
                <a:solidFill>
                  <a:srgbClr val="647C9D"/>
                </a:solidFill>
                <a:effectLst/>
                <a:uLnTx/>
                <a:uFillTx/>
                <a:latin typeface="Aptos" panose="020B0004020202020204" pitchFamily="34" charset="0"/>
                <a:ea typeface="+mn-ea"/>
                <a:cs typeface="Calibri"/>
              </a:rPr>
              <a:t>Realize</a:t>
            </a:r>
            <a:r>
              <a:rPr kumimoji="0" sz="3200" b="0" i="0" u="none" strike="noStrike" kern="1200" cap="none" spc="0" normalizeH="0" baseline="0" noProof="0" dirty="0">
                <a:ln>
                  <a:noFill/>
                </a:ln>
                <a:solidFill>
                  <a:srgbClr val="647C9D"/>
                </a:solidFill>
                <a:effectLst/>
                <a:uLnTx/>
                <a:uFillTx/>
                <a:latin typeface="Aptos" panose="020B0004020202020204" pitchFamily="34" charset="0"/>
                <a:ea typeface="+mn-ea"/>
                <a:cs typeface="Calibri"/>
              </a:rPr>
              <a:t>.</a:t>
            </a:r>
            <a:r>
              <a:rPr kumimoji="0" sz="3200" b="0" i="0" u="none" strike="noStrike" kern="1200" cap="none" spc="-114" normalizeH="0" baseline="0" noProof="0" dirty="0">
                <a:ln>
                  <a:noFill/>
                </a:ln>
                <a:solidFill>
                  <a:srgbClr val="647C9D"/>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People</a:t>
            </a:r>
            <a:r>
              <a:rPr kumimoji="0" sz="2000" b="0" i="0" u="none" strike="noStrike" kern="1200" cap="none" spc="-55"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at</a:t>
            </a:r>
            <a:r>
              <a:rPr kumimoji="0" sz="2000" b="0" i="0" u="none" strike="noStrike" kern="1200" cap="none" spc="-75"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all</a:t>
            </a:r>
            <a:r>
              <a:rPr kumimoji="0" sz="2000" b="0" i="0" u="none" strike="noStrike" kern="1200" cap="none" spc="-80"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levels</a:t>
            </a:r>
            <a:r>
              <a:rPr kumimoji="0" sz="2000" b="0" i="0" u="none" strike="noStrike" kern="1200" cap="none" spc="-60"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of</a:t>
            </a:r>
            <a:r>
              <a:rPr kumimoji="0" sz="2000" b="0" i="0" u="none" strike="noStrike" kern="1200" cap="none" spc="-70"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10" normalizeH="0" baseline="0" noProof="0" dirty="0">
                <a:ln>
                  <a:noFill/>
                </a:ln>
                <a:solidFill>
                  <a:prstClr val="black"/>
                </a:solidFill>
                <a:effectLst/>
                <a:uLnTx/>
                <a:uFillTx/>
                <a:latin typeface="Aptos" panose="020B0004020202020204" pitchFamily="34" charset="0"/>
                <a:ea typeface="+mn-ea"/>
                <a:cs typeface="Calibri"/>
              </a:rPr>
              <a:t>congregation</a:t>
            </a:r>
            <a:r>
              <a:rPr kumimoji="0" sz="2000" b="0" i="0" u="none" strike="noStrike" kern="1200" cap="none" spc="-70"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have</a:t>
            </a:r>
            <a:r>
              <a:rPr kumimoji="0" sz="2000" b="0" i="0" u="none" strike="noStrike" kern="1200" cap="none" spc="-65"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a</a:t>
            </a:r>
            <a:r>
              <a:rPr kumimoji="0" sz="2000" b="0" i="0" u="none" strike="noStrike" kern="1200" cap="none" spc="-70"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basic</a:t>
            </a:r>
            <a:r>
              <a:rPr kumimoji="0" sz="2000" b="0" i="0" u="none" strike="noStrike" kern="1200" cap="none" spc="-75"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10" normalizeH="0" baseline="0" noProof="0" dirty="0">
                <a:ln>
                  <a:noFill/>
                </a:ln>
                <a:solidFill>
                  <a:prstClr val="black"/>
                </a:solidFill>
                <a:effectLst/>
                <a:uLnTx/>
                <a:uFillTx/>
                <a:latin typeface="Aptos" panose="020B0004020202020204" pitchFamily="34" charset="0"/>
                <a:ea typeface="+mn-ea"/>
                <a:cs typeface="Calibri"/>
              </a:rPr>
              <a:t>realization</a:t>
            </a:r>
            <a:r>
              <a:rPr kumimoji="0" sz="2000" b="0" i="0" u="none" strike="noStrike" kern="1200" cap="none" spc="-80"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about</a:t>
            </a:r>
            <a:r>
              <a:rPr kumimoji="0" sz="2000" b="0" i="0" u="none" strike="noStrike" kern="1200" cap="none" spc="-70"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trauma</a:t>
            </a:r>
            <a:r>
              <a:rPr kumimoji="0" sz="2000" b="0" i="0" u="none" strike="noStrike" kern="1200" cap="none" spc="-90"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25" normalizeH="0" baseline="0" noProof="0" dirty="0">
                <a:ln>
                  <a:noFill/>
                </a:ln>
                <a:solidFill>
                  <a:prstClr val="black"/>
                </a:solidFill>
                <a:effectLst/>
                <a:uLnTx/>
                <a:uFillTx/>
                <a:latin typeface="Aptos" panose="020B0004020202020204" pitchFamily="34" charset="0"/>
                <a:ea typeface="+mn-ea"/>
                <a:cs typeface="Calibri"/>
              </a:rPr>
              <a:t>and</a:t>
            </a:r>
            <a:endPar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endParaRPr>
          </a:p>
          <a:p>
            <a:pPr marL="12700" marR="1132205" lvl="0" indent="0" algn="l" defTabSz="914400" rtl="0" eaLnBrk="1" fontAlgn="auto" latinLnBrk="0" hangingPunct="1">
              <a:lnSpc>
                <a:spcPct val="70000"/>
              </a:lnSpc>
              <a:spcBef>
                <a:spcPts val="434"/>
              </a:spcBef>
              <a:spcAft>
                <a:spcPts val="0"/>
              </a:spcAft>
              <a:buClrTx/>
              <a:buSzTx/>
              <a:buFontTx/>
              <a:buNone/>
              <a:tabLst/>
              <a:defRPr/>
            </a:pPr>
            <a:r>
              <a:rPr kumimoji="0" sz="2000" b="0" i="0" u="none" strike="noStrike" kern="1200" cap="none" spc="-10" normalizeH="0" baseline="0" noProof="0" dirty="0">
                <a:ln>
                  <a:noFill/>
                </a:ln>
                <a:solidFill>
                  <a:prstClr val="black"/>
                </a:solidFill>
                <a:effectLst/>
                <a:uLnTx/>
                <a:uFillTx/>
                <a:latin typeface="Aptos" panose="020B0004020202020204" pitchFamily="34" charset="0"/>
                <a:ea typeface="+mn-ea"/>
                <a:cs typeface="Calibri"/>
              </a:rPr>
              <a:t>understand</a:t>
            </a:r>
            <a:r>
              <a:rPr kumimoji="0" sz="2000" b="0" i="0" u="none" strike="noStrike" kern="1200" cap="none" spc="-95"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how</a:t>
            </a:r>
            <a:r>
              <a:rPr kumimoji="0" sz="2000" b="0" i="0" u="none" strike="noStrike" kern="1200" cap="none" spc="-80"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trauma</a:t>
            </a:r>
            <a:r>
              <a:rPr kumimoji="0" sz="2000" b="0" i="0" u="none" strike="noStrike" kern="1200" cap="none" spc="-90"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can</a:t>
            </a:r>
            <a:r>
              <a:rPr kumimoji="0" sz="2000" b="0" i="0" u="none" strike="noStrike" kern="1200" cap="none" spc="-90"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affect</a:t>
            </a:r>
            <a:r>
              <a:rPr kumimoji="0" sz="2000" b="0" i="0" u="none" strike="noStrike" kern="1200" cap="none" spc="-80"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individuals,</a:t>
            </a:r>
            <a:r>
              <a:rPr kumimoji="0" sz="2000" b="0" i="0" u="none" strike="noStrike" kern="1200" cap="none" spc="-80"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families,</a:t>
            </a:r>
            <a:r>
              <a:rPr kumimoji="0" sz="2000" b="0" i="0" u="none" strike="noStrike" kern="1200" cap="none" spc="-90"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groups,</a:t>
            </a:r>
            <a:r>
              <a:rPr kumimoji="0" sz="2000" b="0" i="0" u="none" strike="noStrike" kern="1200" cap="none" spc="-80"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20" normalizeH="0" baseline="0" noProof="0" dirty="0">
                <a:ln>
                  <a:noFill/>
                </a:ln>
                <a:solidFill>
                  <a:prstClr val="black"/>
                </a:solidFill>
                <a:effectLst/>
                <a:uLnTx/>
                <a:uFillTx/>
                <a:latin typeface="Aptos" panose="020B0004020202020204" pitchFamily="34" charset="0"/>
                <a:ea typeface="+mn-ea"/>
                <a:cs typeface="Calibri"/>
              </a:rPr>
              <a:t>organizations,</a:t>
            </a:r>
            <a:r>
              <a:rPr kumimoji="0" sz="2000" b="0" i="0" u="none" strike="noStrike" kern="1200" cap="none" spc="-80"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25" normalizeH="0" baseline="0" noProof="0" dirty="0">
                <a:ln>
                  <a:noFill/>
                </a:ln>
                <a:solidFill>
                  <a:prstClr val="black"/>
                </a:solidFill>
                <a:effectLst/>
                <a:uLnTx/>
                <a:uFillTx/>
                <a:latin typeface="Aptos" panose="020B0004020202020204" pitchFamily="34" charset="0"/>
                <a:ea typeface="+mn-ea"/>
                <a:cs typeface="Calibri"/>
              </a:rPr>
              <a:t>and </a:t>
            </a:r>
            <a:r>
              <a:rPr kumimoji="0" sz="2000" b="0" i="0" u="none" strike="noStrike" kern="1200" cap="none" spc="-10" normalizeH="0" baseline="0" noProof="0" dirty="0">
                <a:ln>
                  <a:noFill/>
                </a:ln>
                <a:solidFill>
                  <a:prstClr val="black"/>
                </a:solidFill>
                <a:effectLst/>
                <a:uLnTx/>
                <a:uFillTx/>
                <a:latin typeface="Aptos" panose="020B0004020202020204" pitchFamily="34" charset="0"/>
                <a:ea typeface="+mn-ea"/>
                <a:cs typeface="Calibri"/>
              </a:rPr>
              <a:t>communities.</a:t>
            </a:r>
            <a:endPar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endParaRPr>
          </a:p>
          <a:p>
            <a:pPr marL="12700" marR="5080" lvl="0" indent="0" algn="l" defTabSz="914400" rtl="0" eaLnBrk="1" fontAlgn="auto" latinLnBrk="0" hangingPunct="1">
              <a:lnSpc>
                <a:spcPct val="72400"/>
              </a:lnSpc>
              <a:spcBef>
                <a:spcPts val="885"/>
              </a:spcBef>
              <a:spcAft>
                <a:spcPts val="0"/>
              </a:spcAft>
              <a:buClrTx/>
              <a:buSzTx/>
              <a:buFontTx/>
              <a:buNone/>
              <a:tabLst/>
              <a:defRPr/>
            </a:pPr>
            <a:r>
              <a:rPr kumimoji="0" sz="3200" b="1" i="0" u="none" strike="noStrike" kern="1200" cap="none" spc="-10" normalizeH="0" baseline="0" noProof="0" dirty="0">
                <a:ln>
                  <a:noFill/>
                </a:ln>
                <a:solidFill>
                  <a:srgbClr val="647C9D"/>
                </a:solidFill>
                <a:effectLst/>
                <a:uLnTx/>
                <a:uFillTx/>
                <a:latin typeface="Aptos" panose="020B0004020202020204" pitchFamily="34" charset="0"/>
                <a:ea typeface="+mn-ea"/>
                <a:cs typeface="Calibri"/>
              </a:rPr>
              <a:t>Recognize.</a:t>
            </a:r>
            <a:r>
              <a:rPr kumimoji="0" sz="3200" b="1" i="0" u="none" strike="noStrike" kern="1200" cap="none" spc="-125" normalizeH="0" baseline="0" noProof="0" dirty="0">
                <a:ln>
                  <a:noFill/>
                </a:ln>
                <a:solidFill>
                  <a:srgbClr val="647C9D"/>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People</a:t>
            </a:r>
            <a:r>
              <a:rPr kumimoji="0" sz="2000" b="0" i="0" u="none" strike="noStrike" kern="1200" cap="none" spc="-45"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in</a:t>
            </a:r>
            <a:r>
              <a:rPr kumimoji="0" sz="2000" b="0" i="0" u="none" strike="noStrike" kern="1200" cap="none" spc="-75"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the</a:t>
            </a:r>
            <a:r>
              <a:rPr kumimoji="0" sz="2000" b="0" i="0" u="none" strike="noStrike" kern="1200" cap="none" spc="-60" normalizeH="0" baseline="0" noProof="0" dirty="0">
                <a:ln>
                  <a:noFill/>
                </a:ln>
                <a:solidFill>
                  <a:prstClr val="black"/>
                </a:solidFill>
                <a:effectLst/>
                <a:uLnTx/>
                <a:uFillTx/>
                <a:latin typeface="Aptos" panose="020B0004020202020204" pitchFamily="34" charset="0"/>
                <a:ea typeface="+mn-ea"/>
                <a:cs typeface="Calibri"/>
              </a:rPr>
              <a:t> </a:t>
            </a:r>
            <a:r>
              <a:rPr kumimoji="0" lang="en-US" sz="2000" b="0" i="0" u="none" strike="noStrike" kern="1200" cap="none" spc="-10" normalizeH="0" baseline="0" noProof="0" dirty="0">
                <a:ln>
                  <a:noFill/>
                </a:ln>
                <a:solidFill>
                  <a:prstClr val="black"/>
                </a:solidFill>
                <a:effectLst/>
                <a:uLnTx/>
                <a:uFillTx/>
                <a:latin typeface="Aptos" panose="020B0004020202020204" pitchFamily="34" charset="0"/>
                <a:ea typeface="+mn-ea"/>
                <a:cs typeface="Calibri"/>
              </a:rPr>
              <a:t>organization</a:t>
            </a:r>
            <a:r>
              <a:rPr kumimoji="0" sz="2000" b="0" i="0" u="none" strike="noStrike" kern="1200" cap="none" spc="-60"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10" normalizeH="0" baseline="0" noProof="0" dirty="0">
                <a:ln>
                  <a:noFill/>
                </a:ln>
                <a:solidFill>
                  <a:prstClr val="black"/>
                </a:solidFill>
                <a:effectLst/>
                <a:uLnTx/>
                <a:uFillTx/>
                <a:latin typeface="Aptos" panose="020B0004020202020204" pitchFamily="34" charset="0"/>
                <a:ea typeface="+mn-ea"/>
                <a:cs typeface="Calibri"/>
              </a:rPr>
              <a:t>recognize</a:t>
            </a:r>
            <a:r>
              <a:rPr kumimoji="0" sz="2000" b="0" i="0" u="none" strike="noStrike" kern="1200" cap="none" spc="-65"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the</a:t>
            </a:r>
            <a:r>
              <a:rPr kumimoji="0" sz="2000" b="0" i="0" u="none" strike="noStrike" kern="1200" cap="none" spc="-55"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signs</a:t>
            </a:r>
            <a:r>
              <a:rPr kumimoji="0" sz="2000" b="0" i="0" u="none" strike="noStrike" kern="1200" cap="none" spc="-70"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of</a:t>
            </a:r>
            <a:r>
              <a:rPr kumimoji="0" sz="2000" b="0" i="0" u="none" strike="noStrike" kern="1200" cap="none" spc="-60"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trauma</a:t>
            </a:r>
            <a:r>
              <a:rPr kumimoji="0" sz="2000" b="0" i="0" u="none" strike="noStrike" kern="1200" cap="none" spc="-70"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and</a:t>
            </a:r>
            <a:r>
              <a:rPr kumimoji="0" sz="2000" b="0" i="0" u="none" strike="noStrike" kern="1200" cap="none" spc="-60"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the</a:t>
            </a:r>
            <a:r>
              <a:rPr kumimoji="0" sz="2000" b="0" i="0" u="none" strike="noStrike" kern="1200" cap="none" spc="-65"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10" normalizeH="0" baseline="0" noProof="0" dirty="0">
                <a:ln>
                  <a:noFill/>
                </a:ln>
                <a:solidFill>
                  <a:prstClr val="black"/>
                </a:solidFill>
                <a:effectLst/>
                <a:uLnTx/>
                <a:uFillTx/>
                <a:latin typeface="Aptos" panose="020B0004020202020204" pitchFamily="34" charset="0"/>
                <a:ea typeface="+mn-ea"/>
                <a:cs typeface="Calibri"/>
              </a:rPr>
              <a:t>practices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of</a:t>
            </a:r>
            <a:r>
              <a:rPr kumimoji="0" sz="2000" b="0" i="0" u="none" strike="noStrike" kern="1200" cap="none" spc="-65"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resilience</a:t>
            </a:r>
            <a:r>
              <a:rPr kumimoji="0" sz="2000" b="0" i="0" u="none" strike="noStrike" kern="1200" cap="none" spc="-60"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and</a:t>
            </a:r>
            <a:r>
              <a:rPr kumimoji="0" sz="2000" b="0" i="0" u="none" strike="noStrike" kern="1200" cap="none" spc="-65"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20" normalizeH="0" baseline="0" noProof="0" dirty="0">
                <a:ln>
                  <a:noFill/>
                </a:ln>
                <a:solidFill>
                  <a:prstClr val="black"/>
                </a:solidFill>
                <a:effectLst/>
                <a:uLnTx/>
                <a:uFillTx/>
                <a:latin typeface="Aptos" panose="020B0004020202020204" pitchFamily="34" charset="0"/>
                <a:ea typeface="+mn-ea"/>
                <a:cs typeface="Calibri"/>
              </a:rPr>
              <a:t>HOPE.</a:t>
            </a:r>
            <a:endPar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endParaRPr>
          </a:p>
          <a:p>
            <a:pPr marL="12700" marR="267970" lvl="0" indent="0" algn="l" defTabSz="914400" rtl="0" eaLnBrk="1" fontAlgn="auto" latinLnBrk="0" hangingPunct="1">
              <a:lnSpc>
                <a:spcPct val="73200"/>
              </a:lnSpc>
              <a:spcBef>
                <a:spcPts val="925"/>
              </a:spcBef>
              <a:spcAft>
                <a:spcPts val="0"/>
              </a:spcAft>
              <a:buClrTx/>
              <a:buSzTx/>
              <a:buFontTx/>
              <a:buNone/>
              <a:tabLst/>
              <a:defRPr/>
            </a:pPr>
            <a:r>
              <a:rPr kumimoji="0" sz="3200" b="1" i="0" u="none" strike="noStrike" kern="1200" cap="none" spc="0" normalizeH="0" baseline="0" noProof="0" dirty="0">
                <a:ln>
                  <a:noFill/>
                </a:ln>
                <a:solidFill>
                  <a:srgbClr val="647C9D"/>
                </a:solidFill>
                <a:effectLst/>
                <a:uLnTx/>
                <a:uFillTx/>
                <a:latin typeface="Aptos" panose="020B0004020202020204" pitchFamily="34" charset="0"/>
                <a:ea typeface="+mn-ea"/>
                <a:cs typeface="Calibri"/>
              </a:rPr>
              <a:t>Respond.</a:t>
            </a:r>
            <a:r>
              <a:rPr kumimoji="0" sz="3200" b="1" i="0" u="none" strike="noStrike" kern="1200" cap="none" spc="-70" normalizeH="0" baseline="0" noProof="0" dirty="0">
                <a:ln>
                  <a:noFill/>
                </a:ln>
                <a:solidFill>
                  <a:srgbClr val="647C9D"/>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Actively</a:t>
            </a:r>
            <a:r>
              <a:rPr kumimoji="0" sz="2000" b="0" i="0" u="none" strike="noStrike" kern="1200" cap="none" spc="-80"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practice</a:t>
            </a:r>
            <a:r>
              <a:rPr kumimoji="0" sz="2000" b="0" i="0" u="none" strike="noStrike" kern="1200" cap="none" spc="-75"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what</a:t>
            </a:r>
            <a:r>
              <a:rPr kumimoji="0" sz="2000" b="0" i="0" u="none" strike="noStrike" kern="1200" cap="none" spc="-65"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we</a:t>
            </a:r>
            <a:r>
              <a:rPr kumimoji="0" sz="2000" b="0" i="0" u="none" strike="noStrike" kern="1200" cap="none" spc="-55"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know</a:t>
            </a:r>
            <a:r>
              <a:rPr kumimoji="0" sz="2000" b="0" i="0" u="none" strike="noStrike" kern="1200" cap="none" spc="-60"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brings</a:t>
            </a:r>
            <a:r>
              <a:rPr kumimoji="0" sz="2000" b="0" i="0" u="none" strike="noStrike" kern="1200" cap="none" spc="-70"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healing</a:t>
            </a:r>
            <a:r>
              <a:rPr kumimoji="0" sz="2000" b="0" i="0" u="none" strike="noStrike" kern="1200" cap="none" spc="-60"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and</a:t>
            </a:r>
            <a:r>
              <a:rPr kumimoji="0" sz="2000" b="0" i="0" u="none" strike="noStrike" kern="1200" cap="none" spc="-55"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resilience</a:t>
            </a:r>
            <a:r>
              <a:rPr kumimoji="0" sz="2000" b="0" i="0" u="none" strike="noStrike" kern="1200" cap="none" spc="-65"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in</a:t>
            </a:r>
            <a:r>
              <a:rPr kumimoji="0" sz="2000" b="0" i="0" u="none" strike="noStrike" kern="1200" cap="none" spc="-55"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all</a:t>
            </a:r>
            <a:r>
              <a:rPr kumimoji="0" sz="2000" b="0" i="0" u="none" strike="noStrike" kern="1200" cap="none" spc="-70"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areas</a:t>
            </a:r>
            <a:r>
              <a:rPr kumimoji="0" sz="2000" b="0" i="0" u="none" strike="noStrike" kern="1200" cap="none" spc="-60"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25" normalizeH="0" baseline="0" noProof="0" dirty="0">
                <a:ln>
                  <a:noFill/>
                </a:ln>
                <a:solidFill>
                  <a:prstClr val="black"/>
                </a:solidFill>
                <a:effectLst/>
                <a:uLnTx/>
                <a:uFillTx/>
                <a:latin typeface="Aptos" panose="020B0004020202020204" pitchFamily="34" charset="0"/>
                <a:ea typeface="+mn-ea"/>
                <a:cs typeface="Calibri"/>
              </a:rPr>
              <a:t>of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the</a:t>
            </a:r>
            <a:r>
              <a:rPr kumimoji="0" sz="2000" b="0" i="0" u="none" strike="noStrike" kern="1200" cap="none" spc="-35"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10" normalizeH="0" baseline="0" noProof="0" dirty="0">
                <a:ln>
                  <a:noFill/>
                </a:ln>
                <a:solidFill>
                  <a:prstClr val="black"/>
                </a:solidFill>
                <a:effectLst/>
                <a:uLnTx/>
                <a:uFillTx/>
                <a:latin typeface="Aptos" panose="020B0004020202020204" pitchFamily="34" charset="0"/>
                <a:ea typeface="+mn-ea"/>
                <a:cs typeface="Calibri"/>
              </a:rPr>
              <a:t>congregation.</a:t>
            </a:r>
            <a:endPar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endParaRPr>
          </a:p>
          <a:p>
            <a:pPr marL="12700" marR="446405" lvl="0" indent="0" algn="l" defTabSz="914400" rtl="0" eaLnBrk="1" fontAlgn="auto" latinLnBrk="0" hangingPunct="1">
              <a:lnSpc>
                <a:spcPct val="72100"/>
              </a:lnSpc>
              <a:spcBef>
                <a:spcPts val="910"/>
              </a:spcBef>
              <a:spcAft>
                <a:spcPts val="0"/>
              </a:spcAft>
              <a:buClrTx/>
              <a:buSzTx/>
              <a:buFontTx/>
              <a:buNone/>
              <a:tabLst/>
              <a:defRPr/>
            </a:pPr>
            <a:r>
              <a:rPr kumimoji="0" sz="3200" b="1" i="0" u="none" strike="noStrike" kern="1200" cap="none" spc="0" normalizeH="0" baseline="0" noProof="0" dirty="0">
                <a:ln>
                  <a:noFill/>
                </a:ln>
                <a:solidFill>
                  <a:srgbClr val="647C9D"/>
                </a:solidFill>
                <a:effectLst/>
                <a:uLnTx/>
                <a:uFillTx/>
                <a:latin typeface="Aptos" panose="020B0004020202020204" pitchFamily="34" charset="0"/>
                <a:ea typeface="+mn-ea"/>
                <a:cs typeface="Calibri"/>
              </a:rPr>
              <a:t>Resist</a:t>
            </a:r>
            <a:r>
              <a:rPr kumimoji="0" sz="3200" b="1" i="0" u="none" strike="noStrike" kern="1200" cap="none" spc="-85" normalizeH="0" baseline="0" noProof="0" dirty="0">
                <a:ln>
                  <a:noFill/>
                </a:ln>
                <a:solidFill>
                  <a:srgbClr val="647C9D"/>
                </a:solidFill>
                <a:effectLst/>
                <a:uLnTx/>
                <a:uFillTx/>
                <a:latin typeface="Aptos" panose="020B0004020202020204" pitchFamily="34" charset="0"/>
                <a:ea typeface="+mn-ea"/>
                <a:cs typeface="Calibri"/>
              </a:rPr>
              <a:t> </a:t>
            </a:r>
            <a:r>
              <a:rPr kumimoji="0" sz="3200" b="1" i="0" u="none" strike="noStrike" kern="1200" cap="none" spc="-40" normalizeH="0" baseline="0" noProof="0" dirty="0">
                <a:ln>
                  <a:noFill/>
                </a:ln>
                <a:solidFill>
                  <a:srgbClr val="647C9D"/>
                </a:solidFill>
                <a:effectLst/>
                <a:uLnTx/>
                <a:uFillTx/>
                <a:latin typeface="Aptos" panose="020B0004020202020204" pitchFamily="34" charset="0"/>
                <a:ea typeface="+mn-ea"/>
                <a:cs typeface="Calibri"/>
              </a:rPr>
              <a:t>Re-</a:t>
            </a:r>
            <a:r>
              <a:rPr kumimoji="0" sz="3200" b="1" i="0" u="none" strike="noStrike" kern="1200" cap="none" spc="-30" normalizeH="0" baseline="0" noProof="0" dirty="0">
                <a:ln>
                  <a:noFill/>
                </a:ln>
                <a:solidFill>
                  <a:srgbClr val="647C9D"/>
                </a:solidFill>
                <a:effectLst/>
                <a:uLnTx/>
                <a:uFillTx/>
                <a:latin typeface="Aptos" panose="020B0004020202020204" pitchFamily="34" charset="0"/>
                <a:ea typeface="+mn-ea"/>
                <a:cs typeface="Calibri"/>
              </a:rPr>
              <a:t>Traumatization.</a:t>
            </a:r>
            <a:r>
              <a:rPr kumimoji="0" sz="3200" b="1" i="0" u="none" strike="noStrike" kern="1200" cap="none" spc="-75" normalizeH="0" baseline="0" noProof="0" dirty="0">
                <a:ln>
                  <a:noFill/>
                </a:ln>
                <a:solidFill>
                  <a:srgbClr val="647C9D"/>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Be</a:t>
            </a:r>
            <a:r>
              <a:rPr kumimoji="0" sz="2000" b="0" i="0" u="none" strike="noStrike" kern="1200" cap="none" spc="-75"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gentle</a:t>
            </a:r>
            <a:r>
              <a:rPr kumimoji="0" sz="2000" b="0" i="0" u="none" strike="noStrike" kern="1200" cap="none" spc="-60"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with</a:t>
            </a:r>
            <a:r>
              <a:rPr kumimoji="0" sz="2000" b="0" i="0" u="none" strike="noStrike" kern="1200" cap="none" spc="-85"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each</a:t>
            </a:r>
            <a:r>
              <a:rPr kumimoji="0" sz="2000" b="0" i="0" u="none" strike="noStrike" kern="1200" cap="none" spc="-65"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30" normalizeH="0" baseline="0" noProof="0" dirty="0">
                <a:ln>
                  <a:noFill/>
                </a:ln>
                <a:solidFill>
                  <a:prstClr val="black"/>
                </a:solidFill>
                <a:effectLst/>
                <a:uLnTx/>
                <a:uFillTx/>
                <a:latin typeface="Aptos" panose="020B0004020202020204" pitchFamily="34" charset="0"/>
                <a:ea typeface="+mn-ea"/>
                <a:cs typeface="Calibri"/>
              </a:rPr>
              <a:t>other,</a:t>
            </a:r>
            <a:r>
              <a:rPr kumimoji="0" sz="2000" b="0" i="0" u="none" strike="noStrike" kern="1200" cap="none" spc="-80"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apply</a:t>
            </a:r>
            <a:r>
              <a:rPr kumimoji="0" sz="2000" b="0" i="0" u="none" strike="noStrike" kern="1200" cap="none" spc="-70"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relational</a:t>
            </a:r>
            <a:r>
              <a:rPr kumimoji="0" sz="2000" b="0" i="0" u="none" strike="noStrike" kern="1200" cap="none" spc="-70"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10" normalizeH="0" baseline="0" noProof="0" dirty="0">
                <a:ln>
                  <a:noFill/>
                </a:ln>
                <a:solidFill>
                  <a:prstClr val="black"/>
                </a:solidFill>
                <a:effectLst/>
                <a:uLnTx/>
                <a:uFillTx/>
                <a:latin typeface="Aptos" panose="020B0004020202020204" pitchFamily="34" charset="0"/>
                <a:ea typeface="+mn-ea"/>
                <a:cs typeface="Calibri"/>
              </a:rPr>
              <a:t>healing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modes,</a:t>
            </a:r>
            <a:r>
              <a:rPr kumimoji="0" sz="2000" b="0" i="0" u="none" strike="noStrike" kern="1200" cap="none" spc="-50"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especially</a:t>
            </a:r>
            <a:r>
              <a:rPr kumimoji="0" sz="2000" b="0" i="0" u="none" strike="noStrike" kern="1200" cap="none" spc="-60"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in</a:t>
            </a:r>
            <a:r>
              <a:rPr kumimoji="0" sz="2000" b="0" i="0" u="none" strike="noStrike" kern="1200" cap="none" spc="-50"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situations</a:t>
            </a:r>
            <a:r>
              <a:rPr kumimoji="0" sz="2000" b="0" i="0" u="none" strike="noStrike" kern="1200" cap="none" spc="-50"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of</a:t>
            </a:r>
            <a:r>
              <a:rPr kumimoji="0" sz="2000" b="0" i="0" u="none" strike="noStrike" kern="1200" cap="none" spc="-45"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conflict</a:t>
            </a:r>
            <a:r>
              <a:rPr kumimoji="0" sz="2000" b="0" i="0" u="none" strike="noStrike" kern="1200" cap="none" spc="-55"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or</a:t>
            </a:r>
            <a:r>
              <a:rPr kumimoji="0" sz="2000" b="0" i="0" u="none" strike="noStrike" kern="1200" cap="none" spc="-40"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10" normalizeH="0" baseline="0" noProof="0" dirty="0">
                <a:ln>
                  <a:noFill/>
                </a:ln>
                <a:solidFill>
                  <a:prstClr val="black"/>
                </a:solidFill>
                <a:effectLst/>
                <a:uLnTx/>
                <a:uFillTx/>
                <a:latin typeface="Aptos" panose="020B0004020202020204" pitchFamily="34" charset="0"/>
                <a:ea typeface="+mn-ea"/>
                <a:cs typeface="Calibri"/>
              </a:rPr>
              <a:t>disruption.</a:t>
            </a:r>
            <a:endPar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endParaRPr>
          </a:p>
          <a:p>
            <a:pPr marL="12700" marR="0" lvl="0" indent="0" algn="l" defTabSz="914400" rtl="0" eaLnBrk="1" fontAlgn="auto" latinLnBrk="0" hangingPunct="1">
              <a:lnSpc>
                <a:spcPts val="2860"/>
              </a:lnSpc>
              <a:spcBef>
                <a:spcPts val="100"/>
              </a:spcBef>
              <a:spcAft>
                <a:spcPts val="0"/>
              </a:spcAft>
              <a:buClrTx/>
              <a:buSzTx/>
              <a:buFontTx/>
              <a:buNone/>
              <a:tabLst/>
              <a:defRPr/>
            </a:pPr>
            <a:r>
              <a:rPr kumimoji="0" sz="2400" b="0" i="0" u="none" strike="noStrike" kern="1200" cap="none" spc="-10" normalizeH="0" baseline="0" noProof="0" dirty="0">
                <a:ln>
                  <a:noFill/>
                </a:ln>
                <a:solidFill>
                  <a:prstClr val="black"/>
                </a:solidFill>
                <a:effectLst/>
                <a:uLnTx/>
                <a:uFillTx/>
                <a:latin typeface="Aptos" panose="020B0004020202020204" pitchFamily="34" charset="0"/>
                <a:ea typeface="+mn-ea"/>
                <a:cs typeface="Calibri"/>
              </a:rPr>
              <a:t>********************</a:t>
            </a:r>
            <a:endParaRPr kumimoji="0" sz="24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endParaRPr>
          </a:p>
          <a:p>
            <a:pPr marL="12700" marR="0" lvl="0" indent="0" algn="l" defTabSz="914400" rtl="0" eaLnBrk="1" fontAlgn="auto" latinLnBrk="0" hangingPunct="1">
              <a:lnSpc>
                <a:spcPts val="3640"/>
              </a:lnSpc>
              <a:spcBef>
                <a:spcPts val="0"/>
              </a:spcBef>
              <a:spcAft>
                <a:spcPts val="0"/>
              </a:spcAft>
              <a:buClrTx/>
              <a:buSzTx/>
              <a:buFontTx/>
              <a:buNone/>
              <a:tabLst/>
              <a:defRPr/>
            </a:pPr>
            <a:r>
              <a:rPr kumimoji="0" sz="3200" b="1" i="0" u="none" strike="noStrike" kern="1200" cap="none" spc="-40" normalizeH="0" baseline="0" noProof="0" dirty="0">
                <a:ln>
                  <a:noFill/>
                </a:ln>
                <a:solidFill>
                  <a:srgbClr val="647C9D"/>
                </a:solidFill>
                <a:effectLst/>
                <a:uLnTx/>
                <a:uFillTx/>
                <a:latin typeface="Aptos" panose="020B0004020202020204" pitchFamily="34" charset="0"/>
                <a:ea typeface="+mn-ea"/>
                <a:cs typeface="Calibri"/>
              </a:rPr>
              <a:t>Repair.</a:t>
            </a:r>
            <a:r>
              <a:rPr kumimoji="0" sz="3200" b="1" i="0" u="none" strike="noStrike" kern="1200" cap="none" spc="-105" normalizeH="0" baseline="0" noProof="0" dirty="0">
                <a:ln>
                  <a:noFill/>
                </a:ln>
                <a:solidFill>
                  <a:srgbClr val="647C9D"/>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Acknowledge</a:t>
            </a:r>
            <a:r>
              <a:rPr kumimoji="0" sz="2000" b="0" i="0" u="none" strike="noStrike" kern="1200" cap="none" spc="-70"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10" normalizeH="0" baseline="0" noProof="0" dirty="0">
                <a:ln>
                  <a:noFill/>
                </a:ln>
                <a:solidFill>
                  <a:prstClr val="black"/>
                </a:solidFill>
                <a:effectLst/>
                <a:uLnTx/>
                <a:uFillTx/>
                <a:latin typeface="Aptos" panose="020B0004020202020204" pitchFamily="34" charset="0"/>
                <a:ea typeface="+mn-ea"/>
                <a:cs typeface="Calibri"/>
              </a:rPr>
              <a:t>ways</a:t>
            </a:r>
            <a:r>
              <a:rPr kumimoji="0" sz="2000" b="0" i="0" u="none" strike="noStrike" kern="1200" cap="none" spc="-80"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in</a:t>
            </a:r>
            <a:r>
              <a:rPr kumimoji="0" sz="2000" b="0" i="0" u="none" strike="noStrike" kern="1200" cap="none" spc="-65"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which</a:t>
            </a:r>
            <a:r>
              <a:rPr kumimoji="0" sz="2000" b="0" i="0" u="none" strike="noStrike" kern="1200" cap="none" spc="-80"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our</a:t>
            </a:r>
            <a:r>
              <a:rPr kumimoji="0" sz="2000" b="0" i="0" u="none" strike="noStrike" kern="1200" cap="none" spc="-65"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faith</a:t>
            </a:r>
            <a:r>
              <a:rPr kumimoji="0" sz="2000" b="0" i="0" u="none" strike="noStrike" kern="1200" cap="none" spc="-65"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communities</a:t>
            </a:r>
            <a:r>
              <a:rPr kumimoji="0" sz="2000" b="0" i="0" u="none" strike="noStrike" kern="1200" cap="none" spc="-80"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have</a:t>
            </a:r>
            <a:r>
              <a:rPr kumimoji="0" sz="2000" b="0" i="0" u="none" strike="noStrike" kern="1200" cap="none" spc="-60"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been</a:t>
            </a:r>
            <a:r>
              <a:rPr kumimoji="0" sz="2000" b="0" i="0" u="none" strike="noStrike" kern="1200" cap="none" spc="-65"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sources</a:t>
            </a:r>
            <a:r>
              <a:rPr kumimoji="0" sz="2000" b="0" i="0" u="none" strike="noStrike" kern="1200" cap="none" spc="-70"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of</a:t>
            </a:r>
            <a:r>
              <a:rPr kumimoji="0" sz="2000" b="0" i="0" u="none" strike="noStrike" kern="1200" cap="none" spc="-70"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10" normalizeH="0" baseline="0" noProof="0" dirty="0">
                <a:ln>
                  <a:noFill/>
                </a:ln>
                <a:solidFill>
                  <a:prstClr val="black"/>
                </a:solidFill>
                <a:effectLst/>
                <a:uLnTx/>
                <a:uFillTx/>
                <a:latin typeface="Aptos" panose="020B0004020202020204" pitchFamily="34" charset="0"/>
                <a:ea typeface="+mn-ea"/>
                <a:cs typeface="Calibri"/>
              </a:rPr>
              <a:t>trauma</a:t>
            </a:r>
            <a:endPar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endParaRPr>
          </a:p>
          <a:p>
            <a:pPr marL="12700" marR="1402080" lvl="0" indent="0" algn="l" defTabSz="914400" rtl="0" eaLnBrk="1" fontAlgn="auto" latinLnBrk="0" hangingPunct="1">
              <a:lnSpc>
                <a:spcPct val="70000"/>
              </a:lnSpc>
              <a:spcBef>
                <a:spcPts val="445"/>
              </a:spcBef>
              <a:spcAft>
                <a:spcPts val="0"/>
              </a:spcAft>
              <a:buClrTx/>
              <a:buSzTx/>
              <a:buFontTx/>
              <a:buNone/>
              <a:tabLst/>
              <a:defRPr/>
            </a:pP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through</a:t>
            </a:r>
            <a:r>
              <a:rPr kumimoji="0" sz="2000" b="0" i="0" u="none" strike="noStrike" kern="1200" cap="none" spc="-70"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abuse,</a:t>
            </a:r>
            <a:r>
              <a:rPr kumimoji="0" sz="2000" b="0" i="0" u="none" strike="noStrike" kern="1200" cap="none" spc="-70"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judgement,</a:t>
            </a:r>
            <a:r>
              <a:rPr kumimoji="0" sz="2000" b="0" i="0" u="none" strike="noStrike" kern="1200" cap="none" spc="-75"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rejection</a:t>
            </a:r>
            <a:r>
              <a:rPr kumimoji="0" sz="2000" b="0" i="0" u="none" strike="noStrike" kern="1200" cap="none" spc="-70"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and</a:t>
            </a:r>
            <a:r>
              <a:rPr kumimoji="0" sz="2000" b="0" i="0" u="none" strike="noStrike" kern="1200" cap="none" spc="-65"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abasement</a:t>
            </a:r>
            <a:r>
              <a:rPr kumimoji="0" sz="2000" b="0" i="0" u="none" strike="noStrike" kern="1200" cap="none" spc="-80"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and</a:t>
            </a:r>
            <a:r>
              <a:rPr kumimoji="0" sz="2000" b="0" i="0" u="none" strike="noStrike" kern="1200" cap="none" spc="-65"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actively</a:t>
            </a:r>
            <a:r>
              <a:rPr kumimoji="0" sz="2000" b="0" i="0" u="none" strike="noStrike" kern="1200" cap="none" spc="-90"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work</a:t>
            </a:r>
            <a:r>
              <a:rPr kumimoji="0" sz="2000" b="0" i="0" u="none" strike="noStrike" kern="1200" cap="none" spc="-65"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to</a:t>
            </a:r>
            <a:r>
              <a:rPr kumimoji="0" sz="2000" b="0" i="0" u="none" strike="noStrike" kern="1200" cap="none" spc="-85"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10" normalizeH="0" baseline="0" noProof="0" dirty="0">
                <a:ln>
                  <a:noFill/>
                </a:ln>
                <a:solidFill>
                  <a:prstClr val="black"/>
                </a:solidFill>
                <a:effectLst/>
                <a:uLnTx/>
                <a:uFillTx/>
                <a:latin typeface="Aptos" panose="020B0004020202020204" pitchFamily="34" charset="0"/>
                <a:ea typeface="+mn-ea"/>
                <a:cs typeface="Calibri"/>
              </a:rPr>
              <a:t>repair relationships.</a:t>
            </a:r>
            <a:endPar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endParaRPr>
          </a:p>
          <a:p>
            <a:pPr marL="12700" marR="462280" lvl="0" indent="0" algn="l" defTabSz="914400" rtl="0" eaLnBrk="1" fontAlgn="auto" latinLnBrk="0" hangingPunct="1">
              <a:lnSpc>
                <a:spcPct val="72400"/>
              </a:lnSpc>
              <a:spcBef>
                <a:spcPts val="885"/>
              </a:spcBef>
              <a:spcAft>
                <a:spcPts val="0"/>
              </a:spcAft>
              <a:buClrTx/>
              <a:buSzTx/>
              <a:buFontTx/>
              <a:buNone/>
              <a:tabLst/>
              <a:defRPr/>
            </a:pPr>
            <a:r>
              <a:rPr kumimoji="0" sz="3200" b="1" i="0" u="none" strike="noStrike" kern="1200" cap="none" spc="0" normalizeH="0" baseline="0" noProof="0" dirty="0">
                <a:ln>
                  <a:noFill/>
                </a:ln>
                <a:solidFill>
                  <a:srgbClr val="647C9D"/>
                </a:solidFill>
                <a:effectLst/>
                <a:uLnTx/>
                <a:uFillTx/>
                <a:latin typeface="Aptos" panose="020B0004020202020204" pitchFamily="34" charset="0"/>
                <a:ea typeface="+mn-ea"/>
                <a:cs typeface="Calibri"/>
              </a:rPr>
              <a:t>Resilience.</a:t>
            </a:r>
            <a:r>
              <a:rPr kumimoji="0" sz="3200" b="1" i="0" u="none" strike="noStrike" kern="1200" cap="none" spc="-100" normalizeH="0" baseline="0" noProof="0" dirty="0">
                <a:ln>
                  <a:noFill/>
                </a:ln>
                <a:solidFill>
                  <a:srgbClr val="647C9D"/>
                </a:solidFill>
                <a:effectLst/>
                <a:uLnTx/>
                <a:uFillTx/>
                <a:latin typeface="Aptos" panose="020B0004020202020204" pitchFamily="34" charset="0"/>
                <a:ea typeface="+mn-ea"/>
                <a:cs typeface="Calibri"/>
              </a:rPr>
              <a:t> </a:t>
            </a:r>
            <a:r>
              <a:rPr kumimoji="0" sz="2000" b="0" i="0" u="none" strike="noStrike" kern="1200" cap="none" spc="-25" normalizeH="0" baseline="0" noProof="0" dirty="0">
                <a:ln>
                  <a:noFill/>
                </a:ln>
                <a:solidFill>
                  <a:prstClr val="black"/>
                </a:solidFill>
                <a:effectLst/>
                <a:uLnTx/>
                <a:uFillTx/>
                <a:latin typeface="Aptos" panose="020B0004020202020204" pitchFamily="34" charset="0"/>
                <a:ea typeface="+mn-ea"/>
                <a:cs typeface="Calibri"/>
              </a:rPr>
              <a:t>Trust</a:t>
            </a:r>
            <a:r>
              <a:rPr kumimoji="0" sz="2000" b="0" i="0" u="none" strike="noStrike" kern="1200" cap="none" spc="-60"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the</a:t>
            </a:r>
            <a:r>
              <a:rPr kumimoji="0" sz="2000" b="0" i="0" u="none" strike="noStrike" kern="1200" cap="none" spc="-60"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power</a:t>
            </a:r>
            <a:r>
              <a:rPr kumimoji="0" sz="2000" b="0" i="0" u="none" strike="noStrike" kern="1200" cap="none" spc="-55"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and</a:t>
            </a:r>
            <a:r>
              <a:rPr kumimoji="0" sz="2000" b="0" i="0" u="none" strike="noStrike" kern="1200" cap="none" spc="-65"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wisdom</a:t>
            </a:r>
            <a:r>
              <a:rPr kumimoji="0" sz="2000" b="0" i="0" u="none" strike="noStrike" kern="1200" cap="none" spc="-70"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of</a:t>
            </a:r>
            <a:r>
              <a:rPr kumimoji="0" sz="2000" b="0" i="0" u="none" strike="noStrike" kern="1200" cap="none" spc="-50"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our</a:t>
            </a:r>
            <a:r>
              <a:rPr kumimoji="0" sz="2000" b="0" i="0" u="none" strike="noStrike" kern="1200" cap="none" spc="-60"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scriptures</a:t>
            </a:r>
            <a:r>
              <a:rPr kumimoji="0" sz="2000" b="0" i="0" u="none" strike="noStrike" kern="1200" cap="none" spc="-75"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and</a:t>
            </a:r>
            <a:r>
              <a:rPr kumimoji="0" sz="2000" b="0" i="0" u="none" strike="noStrike" kern="1200" cap="none" spc="-60"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spiritual</a:t>
            </a:r>
            <a:r>
              <a:rPr kumimoji="0" sz="2000" b="0" i="0" u="none" strike="noStrike" kern="1200" cap="none" spc="-70"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practices</a:t>
            </a:r>
            <a:r>
              <a:rPr kumimoji="0" sz="2000" b="0" i="0" u="none" strike="noStrike" kern="1200" cap="none" spc="-85"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25" normalizeH="0" baseline="0" noProof="0" dirty="0">
                <a:ln>
                  <a:noFill/>
                </a:ln>
                <a:solidFill>
                  <a:prstClr val="black"/>
                </a:solidFill>
                <a:effectLst/>
                <a:uLnTx/>
                <a:uFillTx/>
                <a:latin typeface="Aptos" panose="020B0004020202020204" pitchFamily="34" charset="0"/>
                <a:ea typeface="+mn-ea"/>
                <a:cs typeface="Calibri"/>
              </a:rPr>
              <a:t>to </a:t>
            </a:r>
            <a:r>
              <a:rPr kumimoji="0" sz="2000" b="0" i="0" u="none" strike="noStrike" kern="1200" cap="none" spc="-10" normalizeH="0" baseline="0" noProof="0" dirty="0">
                <a:ln>
                  <a:noFill/>
                </a:ln>
                <a:solidFill>
                  <a:prstClr val="black"/>
                </a:solidFill>
                <a:effectLst/>
                <a:uLnTx/>
                <a:uFillTx/>
                <a:latin typeface="Aptos" panose="020B0004020202020204" pitchFamily="34" charset="0"/>
                <a:ea typeface="+mn-ea"/>
                <a:cs typeface="Calibri"/>
              </a:rPr>
              <a:t>cultivate</a:t>
            </a:r>
            <a:r>
              <a:rPr kumimoji="0" sz="2000" b="0" i="0" u="none" strike="noStrike" kern="1200" cap="none" spc="-55"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resilience</a:t>
            </a:r>
            <a:r>
              <a:rPr kumimoji="0" sz="2000" b="0" i="0" u="none" strike="noStrike" kern="1200" cap="none" spc="-50"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and</a:t>
            </a:r>
            <a:r>
              <a:rPr kumimoji="0" sz="2000" b="0" i="0" u="none" strike="noStrike" kern="1200" cap="none" spc="-50"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20" normalizeH="0" baseline="0" noProof="0" dirty="0">
                <a:ln>
                  <a:noFill/>
                </a:ln>
                <a:solidFill>
                  <a:prstClr val="black"/>
                </a:solidFill>
                <a:effectLst/>
                <a:uLnTx/>
                <a:uFillTx/>
                <a:latin typeface="Aptos" panose="020B0004020202020204" pitchFamily="34" charset="0"/>
                <a:ea typeface="+mn-ea"/>
                <a:cs typeface="Calibri"/>
              </a:rPr>
              <a:t>well-</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being</a:t>
            </a:r>
            <a:r>
              <a:rPr kumimoji="0" sz="2000" b="0" i="0" u="none" strike="noStrike" kern="1200" cap="none" spc="-45"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across</a:t>
            </a:r>
            <a:r>
              <a:rPr kumimoji="0" sz="2000" b="0" i="0" u="none" strike="noStrike" kern="1200" cap="none" spc="-65"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all</a:t>
            </a:r>
            <a:r>
              <a:rPr kumimoji="0" sz="2000" b="0" i="0" u="none" strike="noStrike" kern="1200" cap="none" spc="-55" normalizeH="0" baseline="0" noProof="0" dirty="0">
                <a:ln>
                  <a:noFill/>
                </a:ln>
                <a:solidFill>
                  <a:prstClr val="black"/>
                </a:solidFill>
                <a:effectLst/>
                <a:uLnTx/>
                <a:uFillTx/>
                <a:latin typeface="Aptos" panose="020B0004020202020204" pitchFamily="34" charset="0"/>
                <a:ea typeface="+mn-ea"/>
                <a:cs typeface="Calibri"/>
              </a:rPr>
              <a:t> </a:t>
            </a:r>
            <a:r>
              <a:rPr kumimoji="0" sz="2000" b="0" i="0" u="none" strike="noStrike" kern="1200" cap="none" spc="-10" normalizeH="0" baseline="0" noProof="0" dirty="0">
                <a:ln>
                  <a:noFill/>
                </a:ln>
                <a:solidFill>
                  <a:prstClr val="black"/>
                </a:solidFill>
                <a:effectLst/>
                <a:uLnTx/>
                <a:uFillTx/>
                <a:latin typeface="Aptos" panose="020B0004020202020204" pitchFamily="34" charset="0"/>
                <a:ea typeface="+mn-ea"/>
                <a:cs typeface="Calibri"/>
              </a:rPr>
              <a:t>ages.</a:t>
            </a:r>
            <a:endParaRPr kumimoji="0" sz="20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endParaRPr>
          </a:p>
        </p:txBody>
      </p:sp>
      <p:sp>
        <p:nvSpPr>
          <p:cNvPr id="7" name="Slide Number Placeholder 6">
            <a:extLst>
              <a:ext uri="{FF2B5EF4-FFF2-40B4-BE49-F238E27FC236}">
                <a16:creationId xmlns:a16="http://schemas.microsoft.com/office/drawing/2014/main" id="{B7A68504-678C-3617-5DE4-69FCA5BF68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CAADBD-0CE4-4763-ADBB-95956BC08F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32012" y="260045"/>
            <a:ext cx="7021160" cy="697230"/>
          </a:xfrm>
          <a:prstGeom prst="rect">
            <a:avLst/>
          </a:prstGeom>
        </p:spPr>
        <p:txBody>
          <a:bodyPr vert="horz" wrap="square" lIns="0" tIns="13335" rIns="0" bIns="0" rtlCol="0" anchor="ctr">
            <a:spAutoFit/>
          </a:bodyPr>
          <a:lstStyle/>
          <a:p>
            <a:pPr marL="12700">
              <a:lnSpc>
                <a:spcPct val="100000"/>
              </a:lnSpc>
              <a:spcBef>
                <a:spcPts val="105"/>
              </a:spcBef>
            </a:pPr>
            <a:r>
              <a:rPr b="1" spc="-35" dirty="0">
                <a:solidFill>
                  <a:srgbClr val="4471C4"/>
                </a:solidFill>
                <a:latin typeface="Arial" panose="020B0604020202020204" pitchFamily="34" charset="0"/>
                <a:cs typeface="Arial" panose="020B0604020202020204" pitchFamily="34" charset="0"/>
              </a:rPr>
              <a:t>Relational</a:t>
            </a:r>
            <a:r>
              <a:rPr b="1" spc="-220" dirty="0">
                <a:solidFill>
                  <a:srgbClr val="4471C4"/>
                </a:solidFill>
                <a:latin typeface="Arial" panose="020B0604020202020204" pitchFamily="34" charset="0"/>
                <a:cs typeface="Arial" panose="020B0604020202020204" pitchFamily="34" charset="0"/>
              </a:rPr>
              <a:t> </a:t>
            </a:r>
            <a:r>
              <a:rPr b="1" spc="-10" dirty="0">
                <a:solidFill>
                  <a:srgbClr val="4471C4"/>
                </a:solidFill>
                <a:latin typeface="Arial" panose="020B0604020202020204" pitchFamily="34" charset="0"/>
                <a:cs typeface="Arial" panose="020B0604020202020204" pitchFamily="34" charset="0"/>
              </a:rPr>
              <a:t>Healing</a:t>
            </a:r>
            <a:r>
              <a:rPr b="1" spc="-210" dirty="0">
                <a:solidFill>
                  <a:srgbClr val="4471C4"/>
                </a:solidFill>
                <a:latin typeface="Arial" panose="020B0604020202020204" pitchFamily="34" charset="0"/>
                <a:cs typeface="Arial" panose="020B0604020202020204" pitchFamily="34" charset="0"/>
              </a:rPr>
              <a:t> </a:t>
            </a:r>
            <a:r>
              <a:rPr b="1" spc="-10" dirty="0">
                <a:solidFill>
                  <a:srgbClr val="4471C4"/>
                </a:solidFill>
                <a:latin typeface="Arial" panose="020B0604020202020204" pitchFamily="34" charset="0"/>
                <a:cs typeface="Arial" panose="020B0604020202020204" pitchFamily="34" charset="0"/>
              </a:rPr>
              <a:t>Model</a:t>
            </a:r>
          </a:p>
        </p:txBody>
      </p:sp>
      <p:sp>
        <p:nvSpPr>
          <p:cNvPr id="3" name="object 3"/>
          <p:cNvSpPr txBox="1"/>
          <p:nvPr/>
        </p:nvSpPr>
        <p:spPr>
          <a:xfrm>
            <a:off x="632012" y="981836"/>
            <a:ext cx="9422730" cy="4911088"/>
          </a:xfrm>
          <a:prstGeom prst="rect">
            <a:avLst/>
          </a:prstGeom>
        </p:spPr>
        <p:txBody>
          <a:bodyPr vert="horz" wrap="square" lIns="0" tIns="12700" rIns="0" bIns="0" rtlCol="0">
            <a:spAutoFit/>
          </a:bodyPr>
          <a:lstStyle/>
          <a:p>
            <a:pPr marL="240665" marR="0" lvl="0" indent="-227965" algn="l" defTabSz="914400" rtl="0" eaLnBrk="1" fontAlgn="auto" latinLnBrk="0" hangingPunct="1">
              <a:lnSpc>
                <a:spcPts val="3454"/>
              </a:lnSpc>
              <a:spcBef>
                <a:spcPts val="100"/>
              </a:spcBef>
              <a:spcAft>
                <a:spcPts val="0"/>
              </a:spcAft>
              <a:buClrTx/>
              <a:buSzTx/>
              <a:buFont typeface="Arial"/>
              <a:buChar char="•"/>
              <a:tabLst>
                <a:tab pos="240665" algn="l"/>
              </a:tabLst>
              <a:defRPr/>
            </a:pPr>
            <a:r>
              <a:rPr kumimoji="0" sz="3000" b="1" i="0" u="none" strike="noStrike" kern="1200" cap="none" spc="0" normalizeH="0" baseline="0" noProof="0" dirty="0">
                <a:ln>
                  <a:noFill/>
                </a:ln>
                <a:solidFill>
                  <a:srgbClr val="4471C4"/>
                </a:solidFill>
                <a:effectLst/>
                <a:uLnTx/>
                <a:uFillTx/>
                <a:latin typeface="Aptos" panose="020B0004020202020204" pitchFamily="34" charset="0"/>
                <a:ea typeface="+mn-ea"/>
                <a:cs typeface="Calibri"/>
              </a:rPr>
              <a:t>Survivor</a:t>
            </a:r>
            <a:r>
              <a:rPr kumimoji="0" sz="3000" b="1" i="0" u="none" strike="noStrike" kern="1200" cap="none" spc="-30" normalizeH="0" baseline="0" noProof="0" dirty="0">
                <a:ln>
                  <a:noFill/>
                </a:ln>
                <a:solidFill>
                  <a:srgbClr val="4471C4"/>
                </a:solidFill>
                <a:effectLst/>
                <a:uLnTx/>
                <a:uFillTx/>
                <a:latin typeface="Aptos" panose="020B0004020202020204" pitchFamily="34" charset="0"/>
                <a:ea typeface="+mn-ea"/>
                <a:cs typeface="Calibri"/>
              </a:rPr>
              <a:t> </a:t>
            </a:r>
            <a:r>
              <a:rPr kumimoji="0" sz="3000" b="1" i="0" u="none" strike="noStrike" kern="1200" cap="none" spc="0" normalizeH="0" baseline="0" noProof="0" dirty="0">
                <a:ln>
                  <a:noFill/>
                </a:ln>
                <a:solidFill>
                  <a:srgbClr val="4471C4"/>
                </a:solidFill>
                <a:effectLst/>
                <a:uLnTx/>
                <a:uFillTx/>
                <a:latin typeface="Aptos" panose="020B0004020202020204" pitchFamily="34" charset="0"/>
                <a:ea typeface="+mn-ea"/>
                <a:cs typeface="Calibri"/>
              </a:rPr>
              <a:t>as</a:t>
            </a:r>
            <a:r>
              <a:rPr kumimoji="0" sz="3000" b="1" i="0" u="none" strike="noStrike" kern="1200" cap="none" spc="-20" normalizeH="0" baseline="0" noProof="0" dirty="0">
                <a:ln>
                  <a:noFill/>
                </a:ln>
                <a:solidFill>
                  <a:srgbClr val="4471C4"/>
                </a:solidFill>
                <a:effectLst/>
                <a:uLnTx/>
                <a:uFillTx/>
                <a:latin typeface="Aptos" panose="020B0004020202020204" pitchFamily="34" charset="0"/>
                <a:ea typeface="+mn-ea"/>
                <a:cs typeface="Calibri"/>
              </a:rPr>
              <a:t> </a:t>
            </a:r>
            <a:r>
              <a:rPr kumimoji="0" sz="3000" b="1" i="0" u="none" strike="noStrike" kern="1200" cap="none" spc="0" normalizeH="0" baseline="0" noProof="0" dirty="0">
                <a:ln>
                  <a:noFill/>
                </a:ln>
                <a:solidFill>
                  <a:srgbClr val="4471C4"/>
                </a:solidFill>
                <a:effectLst/>
                <a:uLnTx/>
                <a:uFillTx/>
                <a:latin typeface="Aptos" panose="020B0004020202020204" pitchFamily="34" charset="0"/>
                <a:ea typeface="+mn-ea"/>
                <a:cs typeface="Calibri"/>
              </a:rPr>
              <a:t>an</a:t>
            </a:r>
            <a:r>
              <a:rPr kumimoji="0" sz="3000" b="1" i="0" u="none" strike="noStrike" kern="1200" cap="none" spc="-30" normalizeH="0" baseline="0" noProof="0" dirty="0">
                <a:ln>
                  <a:noFill/>
                </a:ln>
                <a:solidFill>
                  <a:srgbClr val="4471C4"/>
                </a:solidFill>
                <a:effectLst/>
                <a:uLnTx/>
                <a:uFillTx/>
                <a:latin typeface="Aptos" panose="020B0004020202020204" pitchFamily="34" charset="0"/>
                <a:ea typeface="+mn-ea"/>
                <a:cs typeface="Calibri"/>
              </a:rPr>
              <a:t> </a:t>
            </a:r>
            <a:r>
              <a:rPr kumimoji="0" sz="3000" b="1" i="0" u="none" strike="noStrike" kern="1200" cap="none" spc="0" normalizeH="0" baseline="0" noProof="0" dirty="0">
                <a:ln>
                  <a:noFill/>
                </a:ln>
                <a:solidFill>
                  <a:srgbClr val="4471C4"/>
                </a:solidFill>
                <a:effectLst/>
                <a:uLnTx/>
                <a:uFillTx/>
                <a:latin typeface="Aptos" panose="020B0004020202020204" pitchFamily="34" charset="0"/>
                <a:ea typeface="+mn-ea"/>
                <a:cs typeface="Calibri"/>
              </a:rPr>
              <a:t>expert</a:t>
            </a:r>
            <a:r>
              <a:rPr kumimoji="0" sz="3000" b="1" i="0" u="none" strike="noStrike" kern="1200" cap="none" spc="-20" normalizeH="0" baseline="0" noProof="0" dirty="0">
                <a:ln>
                  <a:noFill/>
                </a:ln>
                <a:solidFill>
                  <a:srgbClr val="4471C4"/>
                </a:solidFill>
                <a:effectLst/>
                <a:uLnTx/>
                <a:uFillTx/>
                <a:latin typeface="Aptos" panose="020B0004020202020204" pitchFamily="34" charset="0"/>
                <a:ea typeface="+mn-ea"/>
                <a:cs typeface="Calibri"/>
              </a:rPr>
              <a:t> </a:t>
            </a:r>
            <a:r>
              <a:rPr kumimoji="0" sz="3000" b="1" i="0" u="none" strike="noStrike" kern="1200" cap="none" spc="0" normalizeH="0" baseline="0" noProof="0" dirty="0">
                <a:ln>
                  <a:noFill/>
                </a:ln>
                <a:solidFill>
                  <a:srgbClr val="4471C4"/>
                </a:solidFill>
                <a:effectLst/>
                <a:uLnTx/>
                <a:uFillTx/>
                <a:latin typeface="Aptos" panose="020B0004020202020204" pitchFamily="34" charset="0"/>
                <a:ea typeface="+mn-ea"/>
                <a:cs typeface="Calibri"/>
              </a:rPr>
              <a:t>on</a:t>
            </a:r>
            <a:r>
              <a:rPr kumimoji="0" sz="3000" b="1" i="0" u="none" strike="noStrike" kern="1200" cap="none" spc="-20" normalizeH="0" baseline="0" noProof="0" dirty="0">
                <a:ln>
                  <a:noFill/>
                </a:ln>
                <a:solidFill>
                  <a:srgbClr val="4471C4"/>
                </a:solidFill>
                <a:effectLst/>
                <a:uLnTx/>
                <a:uFillTx/>
                <a:latin typeface="Aptos" panose="020B0004020202020204" pitchFamily="34" charset="0"/>
                <a:ea typeface="+mn-ea"/>
                <a:cs typeface="Calibri"/>
              </a:rPr>
              <a:t> </a:t>
            </a:r>
            <a:r>
              <a:rPr kumimoji="0" sz="3000" b="1" i="0" u="none" strike="noStrike" kern="1200" cap="none" spc="-10" normalizeH="0" baseline="0" noProof="0" dirty="0">
                <a:ln>
                  <a:noFill/>
                </a:ln>
                <a:solidFill>
                  <a:srgbClr val="4471C4"/>
                </a:solidFill>
                <a:effectLst/>
                <a:uLnTx/>
                <a:uFillTx/>
                <a:latin typeface="Aptos" panose="020B0004020202020204" pitchFamily="34" charset="0"/>
                <a:ea typeface="+mn-ea"/>
                <a:cs typeface="Calibri"/>
              </a:rPr>
              <a:t>themselves</a:t>
            </a:r>
            <a:endParaRPr kumimoji="0" sz="3000" b="1" i="0" u="none" strike="noStrike" kern="1200" cap="none" spc="0" normalizeH="0" baseline="0" noProof="0" dirty="0">
              <a:ln>
                <a:noFill/>
              </a:ln>
              <a:solidFill>
                <a:prstClr val="black"/>
              </a:solidFill>
              <a:effectLst/>
              <a:uLnTx/>
              <a:uFillTx/>
              <a:latin typeface="Aptos" panose="020B0004020202020204" pitchFamily="34" charset="0"/>
              <a:ea typeface="+mn-ea"/>
              <a:cs typeface="Calibri"/>
            </a:endParaRPr>
          </a:p>
          <a:p>
            <a:pPr marL="697865" marR="375920" lvl="1" indent="-228600" algn="l" defTabSz="914400" rtl="0" eaLnBrk="1" fontAlgn="auto" latinLnBrk="0" hangingPunct="1">
              <a:lnSpc>
                <a:spcPct val="70000"/>
              </a:lnSpc>
              <a:spcBef>
                <a:spcPts val="645"/>
              </a:spcBef>
              <a:spcAft>
                <a:spcPts val="0"/>
              </a:spcAft>
              <a:buClrTx/>
              <a:buSzTx/>
              <a:buFont typeface="Arial"/>
              <a:buChar char="•"/>
              <a:tabLst>
                <a:tab pos="697865" algn="l"/>
              </a:tabLst>
              <a:defRPr/>
            </a:pPr>
            <a:r>
              <a:rPr kumimoji="0" sz="22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Focus</a:t>
            </a:r>
            <a:r>
              <a:rPr kumimoji="0" sz="2200" b="0" i="0" u="none" strike="noStrike" kern="1200" cap="none" spc="-55" normalizeH="0" baseline="0" noProof="0" dirty="0">
                <a:ln>
                  <a:noFill/>
                </a:ln>
                <a:solidFill>
                  <a:prstClr val="black"/>
                </a:solidFill>
                <a:effectLst/>
                <a:uLnTx/>
                <a:uFillTx/>
                <a:latin typeface="Aptos" panose="020B0004020202020204" pitchFamily="34" charset="0"/>
                <a:ea typeface="+mn-ea"/>
                <a:cs typeface="Calibri"/>
              </a:rPr>
              <a:t> </a:t>
            </a:r>
            <a:r>
              <a:rPr kumimoji="0" sz="22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on</a:t>
            </a:r>
            <a:r>
              <a:rPr kumimoji="0" sz="2200" b="0" i="0" u="none" strike="noStrike" kern="1200" cap="none" spc="-45" normalizeH="0" baseline="0" noProof="0" dirty="0">
                <a:ln>
                  <a:noFill/>
                </a:ln>
                <a:solidFill>
                  <a:prstClr val="black"/>
                </a:solidFill>
                <a:effectLst/>
                <a:uLnTx/>
                <a:uFillTx/>
                <a:latin typeface="Aptos" panose="020B0004020202020204" pitchFamily="34" charset="0"/>
                <a:ea typeface="+mn-ea"/>
                <a:cs typeface="Calibri"/>
              </a:rPr>
              <a:t> </a:t>
            </a:r>
            <a:r>
              <a:rPr kumimoji="0" sz="2200" b="0" i="0" u="none" strike="noStrike" kern="1200" cap="none" spc="-20" normalizeH="0" baseline="0" noProof="0" dirty="0">
                <a:ln>
                  <a:noFill/>
                </a:ln>
                <a:solidFill>
                  <a:prstClr val="black"/>
                </a:solidFill>
                <a:effectLst/>
                <a:uLnTx/>
                <a:uFillTx/>
                <a:latin typeface="Aptos" panose="020B0004020202020204" pitchFamily="34" charset="0"/>
                <a:ea typeface="+mn-ea"/>
                <a:cs typeface="Calibri"/>
              </a:rPr>
              <a:t>collaboration</a:t>
            </a:r>
            <a:r>
              <a:rPr kumimoji="0" sz="2200" b="0" i="0" u="none" strike="noStrike" kern="1200" cap="none" spc="-65" normalizeH="0" baseline="0" noProof="0" dirty="0">
                <a:ln>
                  <a:noFill/>
                </a:ln>
                <a:solidFill>
                  <a:prstClr val="black"/>
                </a:solidFill>
                <a:effectLst/>
                <a:uLnTx/>
                <a:uFillTx/>
                <a:latin typeface="Aptos" panose="020B0004020202020204" pitchFamily="34" charset="0"/>
                <a:ea typeface="+mn-ea"/>
                <a:cs typeface="Calibri"/>
              </a:rPr>
              <a:t> </a:t>
            </a:r>
            <a:r>
              <a:rPr kumimoji="0" sz="22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and</a:t>
            </a:r>
            <a:r>
              <a:rPr kumimoji="0" sz="2200" b="0" i="0" u="none" strike="noStrike" kern="1200" cap="none" spc="-65" normalizeH="0" baseline="0" noProof="0" dirty="0">
                <a:ln>
                  <a:noFill/>
                </a:ln>
                <a:solidFill>
                  <a:prstClr val="black"/>
                </a:solidFill>
                <a:effectLst/>
                <a:uLnTx/>
                <a:uFillTx/>
                <a:latin typeface="Aptos" panose="020B0004020202020204" pitchFamily="34" charset="0"/>
                <a:ea typeface="+mn-ea"/>
                <a:cs typeface="Calibri"/>
              </a:rPr>
              <a:t> </a:t>
            </a:r>
            <a:r>
              <a:rPr kumimoji="0" sz="2200" b="0" i="0" u="none" strike="noStrike" kern="1200" cap="none" spc="-10" normalizeH="0" baseline="0" noProof="0" dirty="0">
                <a:ln>
                  <a:noFill/>
                </a:ln>
                <a:solidFill>
                  <a:prstClr val="black"/>
                </a:solidFill>
                <a:effectLst/>
                <a:uLnTx/>
                <a:uFillTx/>
                <a:latin typeface="Aptos" panose="020B0004020202020204" pitchFamily="34" charset="0"/>
                <a:ea typeface="+mn-ea"/>
                <a:cs typeface="Calibri"/>
              </a:rPr>
              <a:t>decreased</a:t>
            </a:r>
            <a:r>
              <a:rPr kumimoji="0" sz="2200" b="0" i="0" u="none" strike="noStrike" kern="1200" cap="none" spc="-50" normalizeH="0" baseline="0" noProof="0" dirty="0">
                <a:ln>
                  <a:noFill/>
                </a:ln>
                <a:solidFill>
                  <a:prstClr val="black"/>
                </a:solidFill>
                <a:effectLst/>
                <a:uLnTx/>
                <a:uFillTx/>
                <a:latin typeface="Aptos" panose="020B0004020202020204" pitchFamily="34" charset="0"/>
                <a:ea typeface="+mn-ea"/>
                <a:cs typeface="Calibri"/>
              </a:rPr>
              <a:t> </a:t>
            </a:r>
            <a:r>
              <a:rPr kumimoji="0" sz="22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dependence</a:t>
            </a:r>
            <a:r>
              <a:rPr kumimoji="0" sz="2200" b="0" i="0" u="none" strike="noStrike" kern="1200" cap="none" spc="-25" normalizeH="0" baseline="0" noProof="0" dirty="0">
                <a:ln>
                  <a:noFill/>
                </a:ln>
                <a:solidFill>
                  <a:prstClr val="black"/>
                </a:solidFill>
                <a:effectLst/>
                <a:uLnTx/>
                <a:uFillTx/>
                <a:latin typeface="Aptos" panose="020B0004020202020204" pitchFamily="34" charset="0"/>
                <a:ea typeface="+mn-ea"/>
                <a:cs typeface="Calibri"/>
              </a:rPr>
              <a:t> </a:t>
            </a:r>
            <a:r>
              <a:rPr kumimoji="0" sz="22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on</a:t>
            </a:r>
            <a:r>
              <a:rPr kumimoji="0" sz="2200" b="0" i="0" u="none" strike="noStrike" kern="1200" cap="none" spc="-50" normalizeH="0" baseline="0" noProof="0" dirty="0">
                <a:ln>
                  <a:noFill/>
                </a:ln>
                <a:solidFill>
                  <a:prstClr val="black"/>
                </a:solidFill>
                <a:effectLst/>
                <a:uLnTx/>
                <a:uFillTx/>
                <a:latin typeface="Aptos" panose="020B0004020202020204" pitchFamily="34" charset="0"/>
                <a:ea typeface="+mn-ea"/>
                <a:cs typeface="Calibri"/>
              </a:rPr>
              <a:t> </a:t>
            </a:r>
            <a:r>
              <a:rPr kumimoji="0" sz="22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an</a:t>
            </a:r>
            <a:r>
              <a:rPr kumimoji="0" sz="2200" b="0" i="0" u="none" strike="noStrike" kern="1200" cap="none" spc="-50" normalizeH="0" baseline="0" noProof="0" dirty="0">
                <a:ln>
                  <a:noFill/>
                </a:ln>
                <a:solidFill>
                  <a:prstClr val="black"/>
                </a:solidFill>
                <a:effectLst/>
                <a:uLnTx/>
                <a:uFillTx/>
                <a:latin typeface="Aptos" panose="020B0004020202020204" pitchFamily="34" charset="0"/>
                <a:ea typeface="+mn-ea"/>
                <a:cs typeface="Calibri"/>
              </a:rPr>
              <a:t> </a:t>
            </a:r>
            <a:r>
              <a:rPr kumimoji="0" sz="2200" b="0" i="0" u="none" strike="noStrike" kern="1200" cap="none" spc="-20" normalizeH="0" baseline="0" noProof="0" dirty="0">
                <a:ln>
                  <a:noFill/>
                </a:ln>
                <a:solidFill>
                  <a:prstClr val="black"/>
                </a:solidFill>
                <a:effectLst/>
                <a:uLnTx/>
                <a:uFillTx/>
                <a:latin typeface="Aptos" panose="020B0004020202020204" pitchFamily="34" charset="0"/>
                <a:ea typeface="+mn-ea"/>
                <a:cs typeface="Calibri"/>
              </a:rPr>
              <a:t>all- </a:t>
            </a:r>
            <a:r>
              <a:rPr kumimoji="0" sz="22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powerful</a:t>
            </a:r>
            <a:r>
              <a:rPr kumimoji="0" sz="2200" b="0" i="0" u="none" strike="noStrike" kern="1200" cap="none" spc="-110" normalizeH="0" baseline="0" noProof="0" dirty="0">
                <a:ln>
                  <a:noFill/>
                </a:ln>
                <a:solidFill>
                  <a:prstClr val="black"/>
                </a:solidFill>
                <a:effectLst/>
                <a:uLnTx/>
                <a:uFillTx/>
                <a:latin typeface="Aptos" panose="020B0004020202020204" pitchFamily="34" charset="0"/>
                <a:ea typeface="+mn-ea"/>
                <a:cs typeface="Calibri"/>
              </a:rPr>
              <a:t> </a:t>
            </a:r>
            <a:r>
              <a:rPr kumimoji="0" sz="2200" b="0" i="0" u="none" strike="noStrike" kern="1200" cap="none" spc="-10" normalizeH="0" baseline="0" noProof="0" dirty="0">
                <a:ln>
                  <a:noFill/>
                </a:ln>
                <a:solidFill>
                  <a:prstClr val="black"/>
                </a:solidFill>
                <a:effectLst/>
                <a:uLnTx/>
                <a:uFillTx/>
                <a:latin typeface="Aptos" panose="020B0004020202020204" pitchFamily="34" charset="0"/>
                <a:ea typeface="+mn-ea"/>
                <a:cs typeface="Calibri"/>
              </a:rPr>
              <a:t>expert</a:t>
            </a:r>
            <a:endParaRPr kumimoji="0" sz="22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endParaRPr>
          </a:p>
          <a:p>
            <a:pPr marL="240665" marR="0" lvl="0" indent="-227965" algn="l" defTabSz="914400" rtl="0" eaLnBrk="1" fontAlgn="auto" latinLnBrk="0" hangingPunct="1">
              <a:lnSpc>
                <a:spcPts val="3375"/>
              </a:lnSpc>
              <a:spcBef>
                <a:spcPts val="0"/>
              </a:spcBef>
              <a:spcAft>
                <a:spcPts val="0"/>
              </a:spcAft>
              <a:buClrTx/>
              <a:buSzTx/>
              <a:buFont typeface="Arial"/>
              <a:buChar char="•"/>
              <a:tabLst>
                <a:tab pos="240665" algn="l"/>
              </a:tabLst>
              <a:defRPr/>
            </a:pPr>
            <a:r>
              <a:rPr kumimoji="0" sz="3000" b="1" i="0" u="none" strike="noStrike" kern="1200" cap="none" spc="0" normalizeH="0" baseline="0" noProof="0" dirty="0">
                <a:ln>
                  <a:noFill/>
                </a:ln>
                <a:solidFill>
                  <a:srgbClr val="4471C4"/>
                </a:solidFill>
                <a:effectLst/>
                <a:uLnTx/>
                <a:uFillTx/>
                <a:latin typeface="Aptos" panose="020B0004020202020204" pitchFamily="34" charset="0"/>
                <a:ea typeface="+mn-ea"/>
                <a:cs typeface="Calibri"/>
              </a:rPr>
              <a:t>Symptoms</a:t>
            </a:r>
            <a:r>
              <a:rPr kumimoji="0" sz="3000" b="1" i="0" u="none" strike="noStrike" kern="1200" cap="none" spc="-80" normalizeH="0" baseline="0" noProof="0" dirty="0">
                <a:ln>
                  <a:noFill/>
                </a:ln>
                <a:solidFill>
                  <a:srgbClr val="4471C4"/>
                </a:solidFill>
                <a:effectLst/>
                <a:uLnTx/>
                <a:uFillTx/>
                <a:latin typeface="Aptos" panose="020B0004020202020204" pitchFamily="34" charset="0"/>
                <a:ea typeface="+mn-ea"/>
                <a:cs typeface="Calibri"/>
              </a:rPr>
              <a:t> </a:t>
            </a:r>
            <a:r>
              <a:rPr kumimoji="0" sz="3000" b="1" i="0" u="none" strike="noStrike" kern="1200" cap="none" spc="0" normalizeH="0" baseline="0" noProof="0" dirty="0">
                <a:ln>
                  <a:noFill/>
                </a:ln>
                <a:solidFill>
                  <a:srgbClr val="4471C4"/>
                </a:solidFill>
                <a:effectLst/>
                <a:uLnTx/>
                <a:uFillTx/>
                <a:latin typeface="Aptos" panose="020B0004020202020204" pitchFamily="34" charset="0"/>
                <a:ea typeface="+mn-ea"/>
                <a:cs typeface="Calibri"/>
              </a:rPr>
              <a:t>as</a:t>
            </a:r>
            <a:r>
              <a:rPr kumimoji="0" sz="3000" b="1" i="0" u="none" strike="noStrike" kern="1200" cap="none" spc="-70" normalizeH="0" baseline="0" noProof="0" dirty="0">
                <a:ln>
                  <a:noFill/>
                </a:ln>
                <a:solidFill>
                  <a:srgbClr val="4471C4"/>
                </a:solidFill>
                <a:effectLst/>
                <a:uLnTx/>
                <a:uFillTx/>
                <a:latin typeface="Aptos" panose="020B0004020202020204" pitchFamily="34" charset="0"/>
                <a:ea typeface="+mn-ea"/>
                <a:cs typeface="Calibri"/>
              </a:rPr>
              <a:t> </a:t>
            </a:r>
            <a:r>
              <a:rPr kumimoji="0" sz="3000" b="1" i="0" u="none" strike="noStrike" kern="1200" cap="none" spc="0" normalizeH="0" baseline="0" noProof="0" dirty="0">
                <a:ln>
                  <a:noFill/>
                </a:ln>
                <a:solidFill>
                  <a:srgbClr val="4471C4"/>
                </a:solidFill>
                <a:effectLst/>
                <a:uLnTx/>
                <a:uFillTx/>
                <a:latin typeface="Aptos" panose="020B0004020202020204" pitchFamily="34" charset="0"/>
                <a:ea typeface="+mn-ea"/>
                <a:cs typeface="Calibri"/>
              </a:rPr>
              <a:t>adaptations</a:t>
            </a:r>
            <a:r>
              <a:rPr kumimoji="0" sz="3000" b="1" i="0" u="none" strike="noStrike" kern="1200" cap="none" spc="-90" normalizeH="0" baseline="0" noProof="0" dirty="0">
                <a:ln>
                  <a:noFill/>
                </a:ln>
                <a:solidFill>
                  <a:srgbClr val="4471C4"/>
                </a:solidFill>
                <a:effectLst/>
                <a:uLnTx/>
                <a:uFillTx/>
                <a:latin typeface="Aptos" panose="020B0004020202020204" pitchFamily="34" charset="0"/>
                <a:ea typeface="+mn-ea"/>
                <a:cs typeface="Calibri"/>
              </a:rPr>
              <a:t> </a:t>
            </a:r>
            <a:r>
              <a:rPr kumimoji="0" sz="3000" b="1" i="0" u="none" strike="noStrike" kern="1200" cap="none" spc="0" normalizeH="0" baseline="0" noProof="0" dirty="0">
                <a:ln>
                  <a:noFill/>
                </a:ln>
                <a:solidFill>
                  <a:srgbClr val="4471C4"/>
                </a:solidFill>
                <a:effectLst/>
                <a:uLnTx/>
                <a:uFillTx/>
                <a:latin typeface="Aptos" panose="020B0004020202020204" pitchFamily="34" charset="0"/>
                <a:ea typeface="+mn-ea"/>
                <a:cs typeface="Calibri"/>
              </a:rPr>
              <a:t>rather</a:t>
            </a:r>
            <a:r>
              <a:rPr kumimoji="0" sz="3000" b="1" i="0" u="none" strike="noStrike" kern="1200" cap="none" spc="-80" normalizeH="0" baseline="0" noProof="0" dirty="0">
                <a:ln>
                  <a:noFill/>
                </a:ln>
                <a:solidFill>
                  <a:srgbClr val="4471C4"/>
                </a:solidFill>
                <a:effectLst/>
                <a:uLnTx/>
                <a:uFillTx/>
                <a:latin typeface="Aptos" panose="020B0004020202020204" pitchFamily="34" charset="0"/>
                <a:ea typeface="+mn-ea"/>
                <a:cs typeface="Calibri"/>
              </a:rPr>
              <a:t> </a:t>
            </a:r>
            <a:r>
              <a:rPr kumimoji="0" sz="3000" b="1" i="0" u="none" strike="noStrike" kern="1200" cap="none" spc="0" normalizeH="0" baseline="0" noProof="0" dirty="0">
                <a:ln>
                  <a:noFill/>
                </a:ln>
                <a:solidFill>
                  <a:srgbClr val="4471C4"/>
                </a:solidFill>
                <a:effectLst/>
                <a:uLnTx/>
                <a:uFillTx/>
                <a:latin typeface="Aptos" panose="020B0004020202020204" pitchFamily="34" charset="0"/>
                <a:ea typeface="+mn-ea"/>
                <a:cs typeface="Calibri"/>
              </a:rPr>
              <a:t>than</a:t>
            </a:r>
            <a:r>
              <a:rPr kumimoji="0" sz="3000" b="1" i="0" u="none" strike="noStrike" kern="1200" cap="none" spc="-80" normalizeH="0" baseline="0" noProof="0" dirty="0">
                <a:ln>
                  <a:noFill/>
                </a:ln>
                <a:solidFill>
                  <a:srgbClr val="4471C4"/>
                </a:solidFill>
                <a:effectLst/>
                <a:uLnTx/>
                <a:uFillTx/>
                <a:latin typeface="Aptos" panose="020B0004020202020204" pitchFamily="34" charset="0"/>
                <a:ea typeface="+mn-ea"/>
                <a:cs typeface="Calibri"/>
              </a:rPr>
              <a:t> </a:t>
            </a:r>
            <a:r>
              <a:rPr kumimoji="0" sz="3000" b="1" i="0" u="none" strike="noStrike" kern="1200" cap="none" spc="-10" normalizeH="0" baseline="0" noProof="0" dirty="0">
                <a:ln>
                  <a:noFill/>
                </a:ln>
                <a:solidFill>
                  <a:srgbClr val="4471C4"/>
                </a:solidFill>
                <a:effectLst/>
                <a:uLnTx/>
                <a:uFillTx/>
                <a:latin typeface="Aptos" panose="020B0004020202020204" pitchFamily="34" charset="0"/>
                <a:ea typeface="+mn-ea"/>
                <a:cs typeface="Calibri"/>
              </a:rPr>
              <a:t>pathologies</a:t>
            </a:r>
            <a:endParaRPr kumimoji="0" sz="3000" b="1" i="0" u="none" strike="noStrike" kern="1200" cap="none" spc="0" normalizeH="0" baseline="0" noProof="0" dirty="0">
              <a:ln>
                <a:noFill/>
              </a:ln>
              <a:solidFill>
                <a:prstClr val="black"/>
              </a:solidFill>
              <a:effectLst/>
              <a:uLnTx/>
              <a:uFillTx/>
              <a:latin typeface="Aptos" panose="020B0004020202020204" pitchFamily="34" charset="0"/>
              <a:ea typeface="+mn-ea"/>
              <a:cs typeface="Calibri"/>
            </a:endParaRPr>
          </a:p>
          <a:p>
            <a:pPr marL="697865" marR="0" lvl="1" indent="-227965" algn="l" defTabSz="914400" rtl="0" eaLnBrk="1" fontAlgn="auto" latinLnBrk="0" hangingPunct="1">
              <a:lnSpc>
                <a:spcPts val="2455"/>
              </a:lnSpc>
              <a:spcBef>
                <a:spcPts val="0"/>
              </a:spcBef>
              <a:spcAft>
                <a:spcPts val="0"/>
              </a:spcAft>
              <a:buClrTx/>
              <a:buSzTx/>
              <a:buFont typeface="Arial"/>
              <a:buChar char="•"/>
              <a:tabLst>
                <a:tab pos="697865" algn="l"/>
              </a:tabLst>
              <a:defRPr/>
            </a:pPr>
            <a:r>
              <a:rPr kumimoji="0" sz="22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How</a:t>
            </a:r>
            <a:r>
              <a:rPr kumimoji="0" sz="2200" b="0" i="0" u="none" strike="noStrike" kern="1200" cap="none" spc="-45" normalizeH="0" baseline="0" noProof="0" dirty="0">
                <a:ln>
                  <a:noFill/>
                </a:ln>
                <a:solidFill>
                  <a:prstClr val="black"/>
                </a:solidFill>
                <a:effectLst/>
                <a:uLnTx/>
                <a:uFillTx/>
                <a:latin typeface="Aptos" panose="020B0004020202020204" pitchFamily="34" charset="0"/>
                <a:ea typeface="+mn-ea"/>
                <a:cs typeface="Calibri"/>
              </a:rPr>
              <a:t> </a:t>
            </a:r>
            <a:r>
              <a:rPr kumimoji="0" sz="22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does</a:t>
            </a:r>
            <a:r>
              <a:rPr kumimoji="0" sz="2200" b="0" i="0" u="none" strike="noStrike" kern="1200" cap="none" spc="-40" normalizeH="0" baseline="0" noProof="0" dirty="0">
                <a:ln>
                  <a:noFill/>
                </a:ln>
                <a:solidFill>
                  <a:prstClr val="black"/>
                </a:solidFill>
                <a:effectLst/>
                <a:uLnTx/>
                <a:uFillTx/>
                <a:latin typeface="Aptos" panose="020B0004020202020204" pitchFamily="34" charset="0"/>
                <a:ea typeface="+mn-ea"/>
                <a:cs typeface="Calibri"/>
              </a:rPr>
              <a:t> </a:t>
            </a:r>
            <a:r>
              <a:rPr kumimoji="0" sz="22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this</a:t>
            </a:r>
            <a:r>
              <a:rPr kumimoji="0" sz="2200" b="0" i="0" u="none" strike="noStrike" kern="1200" cap="none" spc="-55" normalizeH="0" baseline="0" noProof="0" dirty="0">
                <a:ln>
                  <a:noFill/>
                </a:ln>
                <a:solidFill>
                  <a:prstClr val="black"/>
                </a:solidFill>
                <a:effectLst/>
                <a:uLnTx/>
                <a:uFillTx/>
                <a:latin typeface="Aptos" panose="020B0004020202020204" pitchFamily="34" charset="0"/>
                <a:ea typeface="+mn-ea"/>
                <a:cs typeface="Calibri"/>
              </a:rPr>
              <a:t> </a:t>
            </a:r>
            <a:r>
              <a:rPr kumimoji="0" sz="2200" b="0" i="0" u="none" strike="noStrike" kern="1200" cap="none" spc="-10" normalizeH="0" baseline="0" noProof="0" dirty="0">
                <a:ln>
                  <a:noFill/>
                </a:ln>
                <a:solidFill>
                  <a:prstClr val="black"/>
                </a:solidFill>
                <a:effectLst/>
                <a:uLnTx/>
                <a:uFillTx/>
                <a:latin typeface="Aptos" panose="020B0004020202020204" pitchFamily="34" charset="0"/>
                <a:ea typeface="+mn-ea"/>
                <a:cs typeface="Calibri"/>
              </a:rPr>
              <a:t>behavior</a:t>
            </a:r>
            <a:r>
              <a:rPr kumimoji="0" sz="2200" b="0" i="0" u="none" strike="noStrike" kern="1200" cap="none" spc="-65" normalizeH="0" baseline="0" noProof="0" dirty="0">
                <a:ln>
                  <a:noFill/>
                </a:ln>
                <a:solidFill>
                  <a:prstClr val="black"/>
                </a:solidFill>
                <a:effectLst/>
                <a:uLnTx/>
                <a:uFillTx/>
                <a:latin typeface="Aptos" panose="020B0004020202020204" pitchFamily="34" charset="0"/>
                <a:ea typeface="+mn-ea"/>
                <a:cs typeface="Calibri"/>
              </a:rPr>
              <a:t> </a:t>
            </a:r>
            <a:r>
              <a:rPr kumimoji="0" sz="22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help</a:t>
            </a:r>
            <a:r>
              <a:rPr kumimoji="0" sz="2200" b="0" i="0" u="none" strike="noStrike" kern="1200" cap="none" spc="-55" normalizeH="0" baseline="0" noProof="0" dirty="0">
                <a:ln>
                  <a:noFill/>
                </a:ln>
                <a:solidFill>
                  <a:prstClr val="black"/>
                </a:solidFill>
                <a:effectLst/>
                <a:uLnTx/>
                <a:uFillTx/>
                <a:latin typeface="Aptos" panose="020B0004020202020204" pitchFamily="34" charset="0"/>
                <a:ea typeface="+mn-ea"/>
                <a:cs typeface="Calibri"/>
              </a:rPr>
              <a:t> </a:t>
            </a:r>
            <a:r>
              <a:rPr kumimoji="0" sz="22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this</a:t>
            </a:r>
            <a:r>
              <a:rPr kumimoji="0" sz="2200" b="0" i="0" u="none" strike="noStrike" kern="1200" cap="none" spc="-55" normalizeH="0" baseline="0" noProof="0" dirty="0">
                <a:ln>
                  <a:noFill/>
                </a:ln>
                <a:solidFill>
                  <a:prstClr val="black"/>
                </a:solidFill>
                <a:effectLst/>
                <a:uLnTx/>
                <a:uFillTx/>
                <a:latin typeface="Aptos" panose="020B0004020202020204" pitchFamily="34" charset="0"/>
                <a:ea typeface="+mn-ea"/>
                <a:cs typeface="Calibri"/>
              </a:rPr>
              <a:t> </a:t>
            </a:r>
            <a:r>
              <a:rPr kumimoji="0" sz="2200" b="0" i="0" u="none" strike="noStrike" kern="1200" cap="none" spc="-10" normalizeH="0" baseline="0" noProof="0" dirty="0">
                <a:ln>
                  <a:noFill/>
                </a:ln>
                <a:solidFill>
                  <a:prstClr val="black"/>
                </a:solidFill>
                <a:effectLst/>
                <a:uLnTx/>
                <a:uFillTx/>
                <a:latin typeface="Aptos" panose="020B0004020202020204" pitchFamily="34" charset="0"/>
                <a:ea typeface="+mn-ea"/>
                <a:cs typeface="Calibri"/>
              </a:rPr>
              <a:t>person?</a:t>
            </a:r>
            <a:endParaRPr kumimoji="0" sz="22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endParaRPr>
          </a:p>
          <a:p>
            <a:pPr marL="240665" marR="0" lvl="0" indent="-227965" algn="l" defTabSz="914400" rtl="0" eaLnBrk="1" fontAlgn="auto" latinLnBrk="0" hangingPunct="1">
              <a:lnSpc>
                <a:spcPts val="3320"/>
              </a:lnSpc>
              <a:spcBef>
                <a:spcPts val="0"/>
              </a:spcBef>
              <a:spcAft>
                <a:spcPts val="0"/>
              </a:spcAft>
              <a:buClrTx/>
              <a:buSzTx/>
              <a:buFont typeface="Arial"/>
              <a:buChar char="•"/>
              <a:tabLst>
                <a:tab pos="240665" algn="l"/>
              </a:tabLst>
              <a:defRPr/>
            </a:pPr>
            <a:r>
              <a:rPr kumimoji="0" sz="3000" b="1" i="0" u="none" strike="noStrike" kern="1200" cap="none" spc="0" normalizeH="0" baseline="0" noProof="0" dirty="0">
                <a:ln>
                  <a:noFill/>
                </a:ln>
                <a:solidFill>
                  <a:srgbClr val="4471C4"/>
                </a:solidFill>
                <a:effectLst/>
                <a:uLnTx/>
                <a:uFillTx/>
                <a:latin typeface="Aptos" panose="020B0004020202020204" pitchFamily="34" charset="0"/>
                <a:ea typeface="+mn-ea"/>
                <a:cs typeface="Calibri"/>
              </a:rPr>
              <a:t>Boost </a:t>
            </a:r>
            <a:r>
              <a:rPr kumimoji="0" sz="3000" b="1" i="0" u="none" strike="noStrike" kern="1200" cap="none" spc="-10" normalizeH="0" baseline="0" noProof="0" dirty="0">
                <a:ln>
                  <a:noFill/>
                </a:ln>
                <a:solidFill>
                  <a:srgbClr val="4471C4"/>
                </a:solidFill>
                <a:effectLst/>
                <a:uLnTx/>
                <a:uFillTx/>
                <a:latin typeface="Aptos" panose="020B0004020202020204" pitchFamily="34" charset="0"/>
                <a:ea typeface="+mn-ea"/>
                <a:cs typeface="Calibri"/>
              </a:rPr>
              <a:t>Self-Capacities</a:t>
            </a:r>
            <a:endParaRPr kumimoji="0" sz="3000" b="1" i="0" u="none" strike="noStrike" kern="1200" cap="none" spc="0" normalizeH="0" baseline="0" noProof="0" dirty="0">
              <a:ln>
                <a:noFill/>
              </a:ln>
              <a:solidFill>
                <a:prstClr val="black"/>
              </a:solidFill>
              <a:effectLst/>
              <a:uLnTx/>
              <a:uFillTx/>
              <a:latin typeface="Aptos" panose="020B0004020202020204" pitchFamily="34" charset="0"/>
              <a:ea typeface="+mn-ea"/>
              <a:cs typeface="Calibri"/>
            </a:endParaRPr>
          </a:p>
          <a:p>
            <a:pPr marL="697865" marR="0" lvl="1" indent="-227965" algn="l" defTabSz="914400" rtl="0" eaLnBrk="1" fontAlgn="auto" latinLnBrk="0" hangingPunct="1">
              <a:lnSpc>
                <a:spcPts val="2765"/>
              </a:lnSpc>
              <a:spcBef>
                <a:spcPts val="0"/>
              </a:spcBef>
              <a:spcAft>
                <a:spcPts val="0"/>
              </a:spcAft>
              <a:buClrTx/>
              <a:buSzTx/>
              <a:buFont typeface="Arial"/>
              <a:buChar char="•"/>
              <a:tabLst>
                <a:tab pos="697865" algn="l"/>
              </a:tabLst>
              <a:defRPr/>
            </a:pPr>
            <a:r>
              <a:rPr kumimoji="0" sz="27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Feeling</a:t>
            </a:r>
            <a:r>
              <a:rPr kumimoji="0" sz="2700" b="0" i="0" u="none" strike="noStrike" kern="1200" cap="none" spc="-55" normalizeH="0" baseline="0" noProof="0" dirty="0">
                <a:ln>
                  <a:noFill/>
                </a:ln>
                <a:solidFill>
                  <a:prstClr val="black"/>
                </a:solidFill>
                <a:effectLst/>
                <a:uLnTx/>
                <a:uFillTx/>
                <a:latin typeface="Aptos" panose="020B0004020202020204" pitchFamily="34" charset="0"/>
                <a:ea typeface="+mn-ea"/>
                <a:cs typeface="Calibri"/>
              </a:rPr>
              <a:t> </a:t>
            </a:r>
            <a:r>
              <a:rPr kumimoji="0" sz="27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worthy</a:t>
            </a:r>
            <a:r>
              <a:rPr kumimoji="0" sz="2700" b="0" i="0" u="none" strike="noStrike" kern="1200" cap="none" spc="-60" normalizeH="0" baseline="0" noProof="0" dirty="0">
                <a:ln>
                  <a:noFill/>
                </a:ln>
                <a:solidFill>
                  <a:prstClr val="black"/>
                </a:solidFill>
                <a:effectLst/>
                <a:uLnTx/>
                <a:uFillTx/>
                <a:latin typeface="Aptos" panose="020B0004020202020204" pitchFamily="34" charset="0"/>
                <a:ea typeface="+mn-ea"/>
                <a:cs typeface="Calibri"/>
              </a:rPr>
              <a:t> </a:t>
            </a:r>
            <a:r>
              <a:rPr kumimoji="0" sz="27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of</a:t>
            </a:r>
            <a:r>
              <a:rPr kumimoji="0" sz="2700" b="0" i="0" u="none" strike="noStrike" kern="1200" cap="none" spc="-55" normalizeH="0" baseline="0" noProof="0" dirty="0">
                <a:ln>
                  <a:noFill/>
                </a:ln>
                <a:solidFill>
                  <a:prstClr val="black"/>
                </a:solidFill>
                <a:effectLst/>
                <a:uLnTx/>
                <a:uFillTx/>
                <a:latin typeface="Aptos" panose="020B0004020202020204" pitchFamily="34" charset="0"/>
                <a:ea typeface="+mn-ea"/>
                <a:cs typeface="Calibri"/>
              </a:rPr>
              <a:t> </a:t>
            </a:r>
            <a:r>
              <a:rPr kumimoji="0" sz="2700" b="0" i="0" u="none" strike="noStrike" kern="1200" cap="none" spc="-20" normalizeH="0" baseline="0" noProof="0" dirty="0">
                <a:ln>
                  <a:noFill/>
                </a:ln>
                <a:solidFill>
                  <a:prstClr val="black"/>
                </a:solidFill>
                <a:effectLst/>
                <a:uLnTx/>
                <a:uFillTx/>
                <a:latin typeface="Aptos" panose="020B0004020202020204" pitchFamily="34" charset="0"/>
                <a:ea typeface="+mn-ea"/>
                <a:cs typeface="Calibri"/>
              </a:rPr>
              <a:t>Life</a:t>
            </a:r>
            <a:endParaRPr kumimoji="0" sz="27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endParaRPr>
          </a:p>
          <a:p>
            <a:pPr marL="697865" marR="0" lvl="1" indent="-227965" algn="l" defTabSz="914400" rtl="0" eaLnBrk="1" fontAlgn="auto" latinLnBrk="0" hangingPunct="1">
              <a:lnSpc>
                <a:spcPts val="2775"/>
              </a:lnSpc>
              <a:spcBef>
                <a:spcPts val="0"/>
              </a:spcBef>
              <a:spcAft>
                <a:spcPts val="0"/>
              </a:spcAft>
              <a:buClrTx/>
              <a:buSzTx/>
              <a:buFont typeface="Arial"/>
              <a:buChar char="•"/>
              <a:tabLst>
                <a:tab pos="697865" algn="l"/>
              </a:tabLst>
              <a:defRPr/>
            </a:pPr>
            <a:r>
              <a:rPr kumimoji="0" sz="27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Managing</a:t>
            </a:r>
            <a:r>
              <a:rPr kumimoji="0" sz="2700" b="0" i="0" u="none" strike="noStrike" kern="1200" cap="none" spc="-20" normalizeH="0" baseline="0" noProof="0" dirty="0">
                <a:ln>
                  <a:noFill/>
                </a:ln>
                <a:solidFill>
                  <a:prstClr val="black"/>
                </a:solidFill>
                <a:effectLst/>
                <a:uLnTx/>
                <a:uFillTx/>
                <a:latin typeface="Aptos" panose="020B0004020202020204" pitchFamily="34" charset="0"/>
                <a:ea typeface="+mn-ea"/>
                <a:cs typeface="Calibri"/>
              </a:rPr>
              <a:t> </a:t>
            </a:r>
            <a:r>
              <a:rPr kumimoji="0" sz="2700" b="0" i="0" u="none" strike="noStrike" kern="1200" cap="none" spc="-10" normalizeH="0" baseline="0" noProof="0" dirty="0">
                <a:ln>
                  <a:noFill/>
                </a:ln>
                <a:solidFill>
                  <a:prstClr val="black"/>
                </a:solidFill>
                <a:effectLst/>
                <a:uLnTx/>
                <a:uFillTx/>
                <a:latin typeface="Aptos" panose="020B0004020202020204" pitchFamily="34" charset="0"/>
                <a:ea typeface="+mn-ea"/>
                <a:cs typeface="Calibri"/>
              </a:rPr>
              <a:t>feelings</a:t>
            </a:r>
            <a:endParaRPr kumimoji="0" sz="27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endParaRPr>
          </a:p>
          <a:p>
            <a:pPr marL="697865" marR="0" lvl="1" indent="-227965" algn="l" defTabSz="914400" rtl="0" eaLnBrk="1" fontAlgn="auto" latinLnBrk="0" hangingPunct="1">
              <a:lnSpc>
                <a:spcPts val="2965"/>
              </a:lnSpc>
              <a:spcBef>
                <a:spcPts val="0"/>
              </a:spcBef>
              <a:spcAft>
                <a:spcPts val="0"/>
              </a:spcAft>
              <a:buClrTx/>
              <a:buSzTx/>
              <a:buFont typeface="Arial"/>
              <a:buChar char="•"/>
              <a:tabLst>
                <a:tab pos="697865" algn="l"/>
              </a:tabLst>
              <a:defRPr/>
            </a:pPr>
            <a:r>
              <a:rPr kumimoji="0" sz="27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Carrying</a:t>
            </a:r>
            <a:r>
              <a:rPr kumimoji="0" sz="2700" b="0" i="0" u="none" strike="noStrike" kern="1200" cap="none" spc="-20" normalizeH="0" baseline="0" noProof="0" dirty="0">
                <a:ln>
                  <a:noFill/>
                </a:ln>
                <a:solidFill>
                  <a:prstClr val="black"/>
                </a:solidFill>
                <a:effectLst/>
                <a:uLnTx/>
                <a:uFillTx/>
                <a:latin typeface="Aptos" panose="020B0004020202020204" pitchFamily="34" charset="0"/>
                <a:ea typeface="+mn-ea"/>
                <a:cs typeface="Calibri"/>
              </a:rPr>
              <a:t> </a:t>
            </a:r>
            <a:r>
              <a:rPr kumimoji="0" sz="27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sense</a:t>
            </a:r>
            <a:r>
              <a:rPr kumimoji="0" sz="2700" b="0" i="0" u="none" strike="noStrike" kern="1200" cap="none" spc="-50" normalizeH="0" baseline="0" noProof="0" dirty="0">
                <a:ln>
                  <a:noFill/>
                </a:ln>
                <a:solidFill>
                  <a:prstClr val="black"/>
                </a:solidFill>
                <a:effectLst/>
                <a:uLnTx/>
                <a:uFillTx/>
                <a:latin typeface="Aptos" panose="020B0004020202020204" pitchFamily="34" charset="0"/>
                <a:ea typeface="+mn-ea"/>
                <a:cs typeface="Calibri"/>
              </a:rPr>
              <a:t> </a:t>
            </a:r>
            <a:r>
              <a:rPr kumimoji="0" sz="27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of</a:t>
            </a:r>
            <a:r>
              <a:rPr kumimoji="0" sz="2700" b="0" i="0" u="none" strike="noStrike" kern="1200" cap="none" spc="-15" normalizeH="0" baseline="0" noProof="0" dirty="0">
                <a:ln>
                  <a:noFill/>
                </a:ln>
                <a:solidFill>
                  <a:prstClr val="black"/>
                </a:solidFill>
                <a:effectLst/>
                <a:uLnTx/>
                <a:uFillTx/>
                <a:latin typeface="Aptos" panose="020B0004020202020204" pitchFamily="34" charset="0"/>
                <a:ea typeface="+mn-ea"/>
                <a:cs typeface="Calibri"/>
              </a:rPr>
              <a:t> </a:t>
            </a:r>
            <a:r>
              <a:rPr kumimoji="0" sz="27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positive</a:t>
            </a:r>
            <a:r>
              <a:rPr kumimoji="0" sz="2700" b="0" i="0" u="none" strike="noStrike" kern="1200" cap="none" spc="-40" normalizeH="0" baseline="0" noProof="0" dirty="0">
                <a:ln>
                  <a:noFill/>
                </a:ln>
                <a:solidFill>
                  <a:prstClr val="black"/>
                </a:solidFill>
                <a:effectLst/>
                <a:uLnTx/>
                <a:uFillTx/>
                <a:latin typeface="Aptos" panose="020B0004020202020204" pitchFamily="34" charset="0"/>
                <a:ea typeface="+mn-ea"/>
                <a:cs typeface="Calibri"/>
              </a:rPr>
              <a:t> </a:t>
            </a:r>
            <a:r>
              <a:rPr kumimoji="0" sz="27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connection</a:t>
            </a:r>
            <a:r>
              <a:rPr kumimoji="0" sz="2700" b="0" i="0" u="none" strike="noStrike" kern="1200" cap="none" spc="-45" normalizeH="0" baseline="0" noProof="0" dirty="0">
                <a:ln>
                  <a:noFill/>
                </a:ln>
                <a:solidFill>
                  <a:prstClr val="black"/>
                </a:solidFill>
                <a:effectLst/>
                <a:uLnTx/>
                <a:uFillTx/>
                <a:latin typeface="Aptos" panose="020B0004020202020204" pitchFamily="34" charset="0"/>
                <a:ea typeface="+mn-ea"/>
                <a:cs typeface="Calibri"/>
              </a:rPr>
              <a:t> </a:t>
            </a:r>
            <a:r>
              <a:rPr kumimoji="0" sz="27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with</a:t>
            </a:r>
            <a:r>
              <a:rPr kumimoji="0" sz="2700" b="0" i="0" u="none" strike="noStrike" kern="1200" cap="none" spc="-30" normalizeH="0" baseline="0" noProof="0" dirty="0">
                <a:ln>
                  <a:noFill/>
                </a:ln>
                <a:solidFill>
                  <a:prstClr val="black"/>
                </a:solidFill>
                <a:effectLst/>
                <a:uLnTx/>
                <a:uFillTx/>
                <a:latin typeface="Aptos" panose="020B0004020202020204" pitchFamily="34" charset="0"/>
                <a:ea typeface="+mn-ea"/>
                <a:cs typeface="Calibri"/>
              </a:rPr>
              <a:t> </a:t>
            </a:r>
            <a:r>
              <a:rPr kumimoji="0" sz="2700" b="0" i="0" u="none" strike="noStrike" kern="1200" cap="none" spc="-10" normalizeH="0" baseline="0" noProof="0" dirty="0">
                <a:ln>
                  <a:noFill/>
                </a:ln>
                <a:solidFill>
                  <a:prstClr val="black"/>
                </a:solidFill>
                <a:effectLst/>
                <a:uLnTx/>
                <a:uFillTx/>
                <a:latin typeface="Aptos" panose="020B0004020202020204" pitchFamily="34" charset="0"/>
                <a:ea typeface="+mn-ea"/>
                <a:cs typeface="Calibri"/>
              </a:rPr>
              <a:t>another</a:t>
            </a:r>
            <a:endParaRPr kumimoji="0" sz="27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endParaRPr>
          </a:p>
          <a:p>
            <a:pPr marL="240665" marR="0" lvl="0" indent="-227965" algn="l" defTabSz="914400" rtl="0" eaLnBrk="1" fontAlgn="auto" latinLnBrk="0" hangingPunct="1">
              <a:lnSpc>
                <a:spcPts val="3515"/>
              </a:lnSpc>
              <a:spcBef>
                <a:spcPts val="0"/>
              </a:spcBef>
              <a:spcAft>
                <a:spcPts val="0"/>
              </a:spcAft>
              <a:buClrTx/>
              <a:buSzTx/>
              <a:buFont typeface="Arial"/>
              <a:buChar char="•"/>
              <a:tabLst>
                <a:tab pos="240665" algn="l"/>
              </a:tabLst>
              <a:defRPr/>
            </a:pPr>
            <a:r>
              <a:rPr kumimoji="0" sz="3000" b="1" i="0" u="none" strike="noStrike" kern="1200" cap="none" spc="0" normalizeH="0" baseline="0" noProof="0" dirty="0">
                <a:ln>
                  <a:noFill/>
                </a:ln>
                <a:solidFill>
                  <a:srgbClr val="4471C4"/>
                </a:solidFill>
                <a:effectLst/>
                <a:uLnTx/>
                <a:uFillTx/>
                <a:latin typeface="Aptos" panose="020B0004020202020204" pitchFamily="34" charset="0"/>
                <a:ea typeface="+mn-ea"/>
                <a:cs typeface="Calibri"/>
              </a:rPr>
              <a:t>The</a:t>
            </a:r>
            <a:r>
              <a:rPr kumimoji="0" sz="3000" b="1" i="0" u="none" strike="noStrike" kern="1200" cap="none" spc="-50" normalizeH="0" baseline="0" noProof="0" dirty="0">
                <a:ln>
                  <a:noFill/>
                </a:ln>
                <a:solidFill>
                  <a:srgbClr val="4471C4"/>
                </a:solidFill>
                <a:effectLst/>
                <a:uLnTx/>
                <a:uFillTx/>
                <a:latin typeface="Aptos" panose="020B0004020202020204" pitchFamily="34" charset="0"/>
                <a:ea typeface="+mn-ea"/>
                <a:cs typeface="Calibri"/>
              </a:rPr>
              <a:t> </a:t>
            </a:r>
            <a:r>
              <a:rPr kumimoji="0" sz="3000" b="1" i="0" u="none" strike="noStrike" kern="1200" cap="none" spc="0" normalizeH="0" baseline="0" noProof="0" dirty="0">
                <a:ln>
                  <a:noFill/>
                </a:ln>
                <a:solidFill>
                  <a:srgbClr val="4471C4"/>
                </a:solidFill>
                <a:effectLst/>
                <a:uLnTx/>
                <a:uFillTx/>
                <a:latin typeface="Aptos" panose="020B0004020202020204" pitchFamily="34" charset="0"/>
                <a:ea typeface="+mn-ea"/>
                <a:cs typeface="Calibri"/>
              </a:rPr>
              <a:t>relationship</a:t>
            </a:r>
            <a:r>
              <a:rPr kumimoji="0" sz="3000" b="1" i="0" u="none" strike="noStrike" kern="1200" cap="none" spc="-25" normalizeH="0" baseline="0" noProof="0" dirty="0">
                <a:ln>
                  <a:noFill/>
                </a:ln>
                <a:solidFill>
                  <a:srgbClr val="4471C4"/>
                </a:solidFill>
                <a:effectLst/>
                <a:uLnTx/>
                <a:uFillTx/>
                <a:latin typeface="Aptos" panose="020B0004020202020204" pitchFamily="34" charset="0"/>
                <a:ea typeface="+mn-ea"/>
                <a:cs typeface="Calibri"/>
              </a:rPr>
              <a:t> </a:t>
            </a:r>
            <a:r>
              <a:rPr kumimoji="0" sz="3000" b="1" i="0" u="none" strike="noStrike" kern="1200" cap="none" spc="0" normalizeH="0" baseline="0" noProof="0" dirty="0">
                <a:ln>
                  <a:noFill/>
                </a:ln>
                <a:solidFill>
                  <a:srgbClr val="4471C4"/>
                </a:solidFill>
                <a:effectLst/>
                <a:uLnTx/>
                <a:uFillTx/>
                <a:latin typeface="Aptos" panose="020B0004020202020204" pitchFamily="34" charset="0"/>
                <a:ea typeface="+mn-ea"/>
                <a:cs typeface="Calibri"/>
              </a:rPr>
              <a:t>itself</a:t>
            </a:r>
            <a:r>
              <a:rPr kumimoji="0" sz="3000" b="1" i="0" u="none" strike="noStrike" kern="1200" cap="none" spc="-30" normalizeH="0" baseline="0" noProof="0" dirty="0">
                <a:ln>
                  <a:noFill/>
                </a:ln>
                <a:solidFill>
                  <a:srgbClr val="4471C4"/>
                </a:solidFill>
                <a:effectLst/>
                <a:uLnTx/>
                <a:uFillTx/>
                <a:latin typeface="Aptos" panose="020B0004020202020204" pitchFamily="34" charset="0"/>
                <a:ea typeface="+mn-ea"/>
                <a:cs typeface="Calibri"/>
              </a:rPr>
              <a:t> </a:t>
            </a:r>
            <a:r>
              <a:rPr kumimoji="0" sz="3000" b="1" i="0" u="none" strike="noStrike" kern="1200" cap="none" spc="0" normalizeH="0" baseline="0" noProof="0" dirty="0">
                <a:ln>
                  <a:noFill/>
                </a:ln>
                <a:solidFill>
                  <a:srgbClr val="4471C4"/>
                </a:solidFill>
                <a:effectLst/>
                <a:uLnTx/>
                <a:uFillTx/>
                <a:latin typeface="Aptos" panose="020B0004020202020204" pitchFamily="34" charset="0"/>
                <a:ea typeface="+mn-ea"/>
                <a:cs typeface="Calibri"/>
              </a:rPr>
              <a:t>is</a:t>
            </a:r>
            <a:r>
              <a:rPr kumimoji="0" sz="3000" b="1" i="0" u="none" strike="noStrike" kern="1200" cap="none" spc="-25" normalizeH="0" baseline="0" noProof="0" dirty="0">
                <a:ln>
                  <a:noFill/>
                </a:ln>
                <a:solidFill>
                  <a:srgbClr val="4471C4"/>
                </a:solidFill>
                <a:effectLst/>
                <a:uLnTx/>
                <a:uFillTx/>
                <a:latin typeface="Aptos" panose="020B0004020202020204" pitchFamily="34" charset="0"/>
                <a:ea typeface="+mn-ea"/>
                <a:cs typeface="Calibri"/>
              </a:rPr>
              <a:t> </a:t>
            </a:r>
            <a:r>
              <a:rPr kumimoji="0" sz="3000" b="1" i="0" u="none" strike="noStrike" kern="1200" cap="none" spc="0" normalizeH="0" baseline="0" noProof="0" dirty="0">
                <a:ln>
                  <a:noFill/>
                </a:ln>
                <a:solidFill>
                  <a:srgbClr val="4471C4"/>
                </a:solidFill>
                <a:effectLst/>
                <a:uLnTx/>
                <a:uFillTx/>
                <a:latin typeface="Aptos" panose="020B0004020202020204" pitchFamily="34" charset="0"/>
                <a:ea typeface="+mn-ea"/>
                <a:cs typeface="Calibri"/>
              </a:rPr>
              <a:t>the</a:t>
            </a:r>
            <a:r>
              <a:rPr kumimoji="0" sz="3000" b="1" i="0" u="none" strike="noStrike" kern="1200" cap="none" spc="-30" normalizeH="0" baseline="0" noProof="0" dirty="0">
                <a:ln>
                  <a:noFill/>
                </a:ln>
                <a:solidFill>
                  <a:srgbClr val="4471C4"/>
                </a:solidFill>
                <a:effectLst/>
                <a:uLnTx/>
                <a:uFillTx/>
                <a:latin typeface="Aptos" panose="020B0004020202020204" pitchFamily="34" charset="0"/>
                <a:ea typeface="+mn-ea"/>
                <a:cs typeface="Calibri"/>
              </a:rPr>
              <a:t> </a:t>
            </a:r>
            <a:r>
              <a:rPr kumimoji="0" sz="3000" b="1" i="0" u="none" strike="noStrike" kern="1200" cap="none" spc="0" normalizeH="0" baseline="0" noProof="0" dirty="0">
                <a:ln>
                  <a:noFill/>
                </a:ln>
                <a:solidFill>
                  <a:srgbClr val="4471C4"/>
                </a:solidFill>
                <a:effectLst/>
                <a:uLnTx/>
                <a:uFillTx/>
                <a:latin typeface="Aptos" panose="020B0004020202020204" pitchFamily="34" charset="0"/>
                <a:ea typeface="+mn-ea"/>
                <a:cs typeface="Calibri"/>
              </a:rPr>
              <a:t>healing</a:t>
            </a:r>
            <a:r>
              <a:rPr kumimoji="0" sz="3000" b="1" i="0" u="none" strike="noStrike" kern="1200" cap="none" spc="-20" normalizeH="0" baseline="0" noProof="0" dirty="0">
                <a:ln>
                  <a:noFill/>
                </a:ln>
                <a:solidFill>
                  <a:srgbClr val="4471C4"/>
                </a:solidFill>
                <a:effectLst/>
                <a:uLnTx/>
                <a:uFillTx/>
                <a:latin typeface="Aptos" panose="020B0004020202020204" pitchFamily="34" charset="0"/>
                <a:ea typeface="+mn-ea"/>
                <a:cs typeface="Calibri"/>
              </a:rPr>
              <a:t> </a:t>
            </a:r>
            <a:r>
              <a:rPr kumimoji="0" sz="3000" b="1" i="0" u="none" strike="noStrike" kern="1200" cap="none" spc="-10" normalizeH="0" baseline="0" noProof="0" dirty="0">
                <a:ln>
                  <a:noFill/>
                </a:ln>
                <a:solidFill>
                  <a:srgbClr val="4471C4"/>
                </a:solidFill>
                <a:effectLst/>
                <a:uLnTx/>
                <a:uFillTx/>
                <a:latin typeface="Aptos" panose="020B0004020202020204" pitchFamily="34" charset="0"/>
                <a:ea typeface="+mn-ea"/>
                <a:cs typeface="Calibri"/>
              </a:rPr>
              <a:t>intervention</a:t>
            </a:r>
            <a:endParaRPr kumimoji="0" sz="3000" b="1" i="0" u="none" strike="noStrike" kern="1200" cap="none" spc="0" normalizeH="0" baseline="0" noProof="0" dirty="0">
              <a:ln>
                <a:noFill/>
              </a:ln>
              <a:solidFill>
                <a:prstClr val="black"/>
              </a:solidFill>
              <a:effectLst/>
              <a:uLnTx/>
              <a:uFillTx/>
              <a:latin typeface="Aptos" panose="020B0004020202020204" pitchFamily="34" charset="0"/>
              <a:ea typeface="+mn-ea"/>
              <a:cs typeface="Calibri"/>
            </a:endParaRPr>
          </a:p>
          <a:p>
            <a:pPr marL="240665" marR="0" lvl="0" indent="-227965" algn="l" defTabSz="914400" rtl="0" eaLnBrk="1" fontAlgn="auto" latinLnBrk="0" hangingPunct="1">
              <a:lnSpc>
                <a:spcPts val="3325"/>
              </a:lnSpc>
              <a:spcBef>
                <a:spcPts val="0"/>
              </a:spcBef>
              <a:spcAft>
                <a:spcPts val="0"/>
              </a:spcAft>
              <a:buClrTx/>
              <a:buSzTx/>
              <a:buFont typeface="Arial"/>
              <a:buChar char="•"/>
              <a:tabLst>
                <a:tab pos="240665" algn="l"/>
              </a:tabLst>
              <a:defRPr/>
            </a:pPr>
            <a:r>
              <a:rPr kumimoji="0" sz="3000" b="1" i="0" u="none" strike="noStrike" kern="1200" cap="none" spc="0" normalizeH="0" baseline="0" noProof="0" dirty="0">
                <a:ln>
                  <a:noFill/>
                </a:ln>
                <a:solidFill>
                  <a:srgbClr val="4471C4"/>
                </a:solidFill>
                <a:effectLst/>
                <a:uLnTx/>
                <a:uFillTx/>
                <a:latin typeface="Aptos" panose="020B0004020202020204" pitchFamily="34" charset="0"/>
                <a:ea typeface="+mn-ea"/>
                <a:cs typeface="Calibri"/>
              </a:rPr>
              <a:t>The</a:t>
            </a:r>
            <a:r>
              <a:rPr kumimoji="0" sz="3000" b="1" i="0" u="none" strike="noStrike" kern="1200" cap="none" spc="-50" normalizeH="0" baseline="0" noProof="0" dirty="0">
                <a:ln>
                  <a:noFill/>
                </a:ln>
                <a:solidFill>
                  <a:srgbClr val="4471C4"/>
                </a:solidFill>
                <a:effectLst/>
                <a:uLnTx/>
                <a:uFillTx/>
                <a:latin typeface="Aptos" panose="020B0004020202020204" pitchFamily="34" charset="0"/>
                <a:ea typeface="+mn-ea"/>
                <a:cs typeface="Calibri"/>
              </a:rPr>
              <a:t> </a:t>
            </a:r>
            <a:r>
              <a:rPr kumimoji="0" sz="3000" b="1" i="0" u="none" strike="noStrike" kern="1200" cap="none" spc="0" normalizeH="0" baseline="0" noProof="0" dirty="0">
                <a:ln>
                  <a:noFill/>
                </a:ln>
                <a:solidFill>
                  <a:srgbClr val="4471C4"/>
                </a:solidFill>
                <a:effectLst/>
                <a:uLnTx/>
                <a:uFillTx/>
                <a:latin typeface="Aptos" panose="020B0004020202020204" pitchFamily="34" charset="0"/>
                <a:ea typeface="+mn-ea"/>
                <a:cs typeface="Calibri"/>
              </a:rPr>
              <a:t>“person”</a:t>
            </a:r>
            <a:r>
              <a:rPr kumimoji="0" sz="3000" b="1" i="0" u="none" strike="noStrike" kern="1200" cap="none" spc="-20" normalizeH="0" baseline="0" noProof="0" dirty="0">
                <a:ln>
                  <a:noFill/>
                </a:ln>
                <a:solidFill>
                  <a:srgbClr val="4471C4"/>
                </a:solidFill>
                <a:effectLst/>
                <a:uLnTx/>
                <a:uFillTx/>
                <a:latin typeface="Aptos" panose="020B0004020202020204" pitchFamily="34" charset="0"/>
                <a:ea typeface="+mn-ea"/>
                <a:cs typeface="Calibri"/>
              </a:rPr>
              <a:t> </a:t>
            </a:r>
            <a:r>
              <a:rPr kumimoji="0" sz="3000" b="1" i="0" u="none" strike="noStrike" kern="1200" cap="none" spc="0" normalizeH="0" baseline="0" noProof="0" dirty="0">
                <a:ln>
                  <a:noFill/>
                </a:ln>
                <a:solidFill>
                  <a:srgbClr val="4471C4"/>
                </a:solidFill>
                <a:effectLst/>
                <a:uLnTx/>
                <a:uFillTx/>
                <a:latin typeface="Aptos" panose="020B0004020202020204" pitchFamily="34" charset="0"/>
                <a:ea typeface="+mn-ea"/>
                <a:cs typeface="Calibri"/>
              </a:rPr>
              <a:t>of</a:t>
            </a:r>
            <a:r>
              <a:rPr kumimoji="0" sz="3000" b="1" i="0" u="none" strike="noStrike" kern="1200" cap="none" spc="-35" normalizeH="0" baseline="0" noProof="0" dirty="0">
                <a:ln>
                  <a:noFill/>
                </a:ln>
                <a:solidFill>
                  <a:srgbClr val="4471C4"/>
                </a:solidFill>
                <a:effectLst/>
                <a:uLnTx/>
                <a:uFillTx/>
                <a:latin typeface="Aptos" panose="020B0004020202020204" pitchFamily="34" charset="0"/>
                <a:ea typeface="+mn-ea"/>
                <a:cs typeface="Calibri"/>
              </a:rPr>
              <a:t> </a:t>
            </a:r>
            <a:r>
              <a:rPr kumimoji="0" sz="3000" b="1" i="0" u="none" strike="noStrike" kern="1200" cap="none" spc="0" normalizeH="0" baseline="0" noProof="0" dirty="0">
                <a:ln>
                  <a:noFill/>
                </a:ln>
                <a:solidFill>
                  <a:srgbClr val="4471C4"/>
                </a:solidFill>
                <a:effectLst/>
                <a:uLnTx/>
                <a:uFillTx/>
                <a:latin typeface="Aptos" panose="020B0004020202020204" pitchFamily="34" charset="0"/>
                <a:ea typeface="+mn-ea"/>
                <a:cs typeface="Calibri"/>
              </a:rPr>
              <a:t>the</a:t>
            </a:r>
            <a:r>
              <a:rPr kumimoji="0" sz="3000" b="1" i="0" u="none" strike="noStrike" kern="1200" cap="none" spc="-35" normalizeH="0" baseline="0" noProof="0" dirty="0">
                <a:ln>
                  <a:noFill/>
                </a:ln>
                <a:solidFill>
                  <a:srgbClr val="4471C4"/>
                </a:solidFill>
                <a:effectLst/>
                <a:uLnTx/>
                <a:uFillTx/>
                <a:latin typeface="Aptos" panose="020B0004020202020204" pitchFamily="34" charset="0"/>
                <a:ea typeface="+mn-ea"/>
                <a:cs typeface="Calibri"/>
              </a:rPr>
              <a:t> </a:t>
            </a:r>
            <a:r>
              <a:rPr kumimoji="0" sz="3000" b="1" i="0" u="none" strike="noStrike" kern="1200" cap="none" spc="0" normalizeH="0" baseline="0" noProof="0" dirty="0">
                <a:ln>
                  <a:noFill/>
                </a:ln>
                <a:solidFill>
                  <a:srgbClr val="4471C4"/>
                </a:solidFill>
                <a:effectLst/>
                <a:uLnTx/>
                <a:uFillTx/>
                <a:latin typeface="Aptos" panose="020B0004020202020204" pitchFamily="34" charset="0"/>
                <a:ea typeface="+mn-ea"/>
                <a:cs typeface="Calibri"/>
              </a:rPr>
              <a:t>helper</a:t>
            </a:r>
            <a:r>
              <a:rPr kumimoji="0" sz="3000" b="1" i="0" u="none" strike="noStrike" kern="1200" cap="none" spc="-15" normalizeH="0" baseline="0" noProof="0" dirty="0">
                <a:ln>
                  <a:noFill/>
                </a:ln>
                <a:solidFill>
                  <a:srgbClr val="4471C4"/>
                </a:solidFill>
                <a:effectLst/>
                <a:uLnTx/>
                <a:uFillTx/>
                <a:latin typeface="Aptos" panose="020B0004020202020204" pitchFamily="34" charset="0"/>
                <a:ea typeface="+mn-ea"/>
                <a:cs typeface="Calibri"/>
              </a:rPr>
              <a:t> </a:t>
            </a:r>
            <a:r>
              <a:rPr kumimoji="0" sz="3000" b="1" i="0" u="none" strike="noStrike" kern="1200" cap="none" spc="-10" normalizeH="0" baseline="0" noProof="0" dirty="0">
                <a:ln>
                  <a:noFill/>
                </a:ln>
                <a:solidFill>
                  <a:srgbClr val="4471C4"/>
                </a:solidFill>
                <a:effectLst/>
                <a:uLnTx/>
                <a:uFillTx/>
                <a:latin typeface="Aptos" panose="020B0004020202020204" pitchFamily="34" charset="0"/>
                <a:ea typeface="+mn-ea"/>
                <a:cs typeface="Calibri"/>
              </a:rPr>
              <a:t>matters</a:t>
            </a:r>
            <a:endParaRPr kumimoji="0" sz="3000" b="1" i="0" u="none" strike="noStrike" kern="1200" cap="none" spc="0" normalizeH="0" baseline="0" noProof="0" dirty="0">
              <a:ln>
                <a:noFill/>
              </a:ln>
              <a:solidFill>
                <a:prstClr val="black"/>
              </a:solidFill>
              <a:effectLst/>
              <a:uLnTx/>
              <a:uFillTx/>
              <a:latin typeface="Aptos" panose="020B0004020202020204" pitchFamily="34" charset="0"/>
              <a:ea typeface="+mn-ea"/>
              <a:cs typeface="Calibri"/>
            </a:endParaRPr>
          </a:p>
          <a:p>
            <a:pPr marL="697865" marR="0" lvl="1" indent="-227965" algn="l" defTabSz="914400" rtl="0" eaLnBrk="1" fontAlgn="auto" latinLnBrk="0" hangingPunct="1">
              <a:lnSpc>
                <a:spcPts val="2775"/>
              </a:lnSpc>
              <a:spcBef>
                <a:spcPts val="0"/>
              </a:spcBef>
              <a:spcAft>
                <a:spcPts val="0"/>
              </a:spcAft>
              <a:buClrTx/>
              <a:buSzTx/>
              <a:buFont typeface="Arial"/>
              <a:buChar char="•"/>
              <a:tabLst>
                <a:tab pos="697865" algn="l"/>
              </a:tabLst>
              <a:defRPr/>
            </a:pPr>
            <a:r>
              <a:rPr kumimoji="0" sz="27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Do</a:t>
            </a:r>
            <a:r>
              <a:rPr kumimoji="0" sz="2700" b="0" i="0" u="none" strike="noStrike" kern="1200" cap="none" spc="-30" normalizeH="0" baseline="0" noProof="0" dirty="0">
                <a:ln>
                  <a:noFill/>
                </a:ln>
                <a:solidFill>
                  <a:prstClr val="black"/>
                </a:solidFill>
                <a:effectLst/>
                <a:uLnTx/>
                <a:uFillTx/>
                <a:latin typeface="Aptos" panose="020B0004020202020204" pitchFamily="34" charset="0"/>
                <a:ea typeface="+mn-ea"/>
                <a:cs typeface="Calibri"/>
              </a:rPr>
              <a:t> </a:t>
            </a:r>
            <a:r>
              <a:rPr kumimoji="0" sz="27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your</a:t>
            </a:r>
            <a:r>
              <a:rPr kumimoji="0" sz="2700" b="0" i="0" u="none" strike="noStrike" kern="1200" cap="none" spc="-20" normalizeH="0" baseline="0" noProof="0" dirty="0">
                <a:ln>
                  <a:noFill/>
                </a:ln>
                <a:solidFill>
                  <a:prstClr val="black"/>
                </a:solidFill>
                <a:effectLst/>
                <a:uLnTx/>
                <a:uFillTx/>
                <a:latin typeface="Aptos" panose="020B0004020202020204" pitchFamily="34" charset="0"/>
                <a:ea typeface="+mn-ea"/>
                <a:cs typeface="Calibri"/>
              </a:rPr>
              <a:t> </a:t>
            </a:r>
            <a:r>
              <a:rPr kumimoji="0" sz="27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own</a:t>
            </a:r>
            <a:r>
              <a:rPr kumimoji="0" sz="2700" b="0" i="0" u="none" strike="noStrike" kern="1200" cap="none" spc="-25" normalizeH="0" baseline="0" noProof="0" dirty="0">
                <a:ln>
                  <a:noFill/>
                </a:ln>
                <a:solidFill>
                  <a:prstClr val="black"/>
                </a:solidFill>
                <a:effectLst/>
                <a:uLnTx/>
                <a:uFillTx/>
                <a:latin typeface="Aptos" panose="020B0004020202020204" pitchFamily="34" charset="0"/>
                <a:ea typeface="+mn-ea"/>
                <a:cs typeface="Calibri"/>
              </a:rPr>
              <a:t> </a:t>
            </a:r>
            <a:r>
              <a:rPr kumimoji="0" sz="27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work.</a:t>
            </a:r>
            <a:r>
              <a:rPr kumimoji="0" sz="2700" b="0" i="0" u="none" strike="noStrike" kern="1200" cap="none" spc="-20" normalizeH="0" baseline="0" noProof="0" dirty="0">
                <a:ln>
                  <a:noFill/>
                </a:ln>
                <a:solidFill>
                  <a:prstClr val="black"/>
                </a:solidFill>
                <a:effectLst/>
                <a:uLnTx/>
                <a:uFillTx/>
                <a:latin typeface="Aptos" panose="020B0004020202020204" pitchFamily="34" charset="0"/>
                <a:ea typeface="+mn-ea"/>
                <a:cs typeface="Calibri"/>
              </a:rPr>
              <a:t> </a:t>
            </a:r>
            <a:r>
              <a:rPr kumimoji="0" sz="27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Build</a:t>
            </a:r>
            <a:r>
              <a:rPr kumimoji="0" sz="2700" b="0" i="0" u="none" strike="noStrike" kern="1200" cap="none" spc="-20" normalizeH="0" baseline="0" noProof="0" dirty="0">
                <a:ln>
                  <a:noFill/>
                </a:ln>
                <a:solidFill>
                  <a:prstClr val="black"/>
                </a:solidFill>
                <a:effectLst/>
                <a:uLnTx/>
                <a:uFillTx/>
                <a:latin typeface="Aptos" panose="020B0004020202020204" pitchFamily="34" charset="0"/>
                <a:ea typeface="+mn-ea"/>
                <a:cs typeface="Calibri"/>
              </a:rPr>
              <a:t> </a:t>
            </a:r>
            <a:r>
              <a:rPr kumimoji="0" sz="2700" b="0" i="0" u="none" strike="noStrike" kern="1200" cap="none" spc="-10" normalizeH="0" baseline="0" noProof="0" dirty="0">
                <a:ln>
                  <a:noFill/>
                </a:ln>
                <a:solidFill>
                  <a:prstClr val="black"/>
                </a:solidFill>
                <a:effectLst/>
                <a:uLnTx/>
                <a:uFillTx/>
                <a:latin typeface="Aptos" panose="020B0004020202020204" pitchFamily="34" charset="0"/>
                <a:ea typeface="+mn-ea"/>
                <a:cs typeface="Calibri"/>
              </a:rPr>
              <a:t>self-awareness.</a:t>
            </a:r>
            <a:endParaRPr kumimoji="0" sz="27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endParaRPr>
          </a:p>
          <a:p>
            <a:pPr marL="697865" marR="0" lvl="1" indent="-227965" algn="l" defTabSz="914400" rtl="0" eaLnBrk="1" fontAlgn="auto" latinLnBrk="0" hangingPunct="1">
              <a:lnSpc>
                <a:spcPts val="3005"/>
              </a:lnSpc>
              <a:spcBef>
                <a:spcPts val="0"/>
              </a:spcBef>
              <a:spcAft>
                <a:spcPts val="0"/>
              </a:spcAft>
              <a:buClrTx/>
              <a:buSzTx/>
              <a:buFont typeface="Arial"/>
              <a:buChar char="•"/>
              <a:tabLst>
                <a:tab pos="697865" algn="l"/>
              </a:tabLst>
              <a:defRPr/>
            </a:pPr>
            <a:r>
              <a:rPr kumimoji="0" sz="2700" b="0" i="0" u="none" strike="noStrike" kern="1200" cap="none" spc="-10" normalizeH="0" baseline="0" noProof="0" dirty="0">
                <a:ln>
                  <a:noFill/>
                </a:ln>
                <a:solidFill>
                  <a:prstClr val="black"/>
                </a:solidFill>
                <a:effectLst/>
                <a:uLnTx/>
                <a:uFillTx/>
                <a:latin typeface="Aptos" panose="020B0004020202020204" pitchFamily="34" charset="0"/>
                <a:ea typeface="+mn-ea"/>
                <a:cs typeface="Calibri"/>
              </a:rPr>
              <a:t>Attend</a:t>
            </a:r>
            <a:r>
              <a:rPr kumimoji="0" sz="2700" b="0" i="0" u="none" strike="noStrike" kern="1200" cap="none" spc="-75" normalizeH="0" baseline="0" noProof="0" dirty="0">
                <a:ln>
                  <a:noFill/>
                </a:ln>
                <a:solidFill>
                  <a:prstClr val="black"/>
                </a:solidFill>
                <a:effectLst/>
                <a:uLnTx/>
                <a:uFillTx/>
                <a:latin typeface="Aptos" panose="020B0004020202020204" pitchFamily="34" charset="0"/>
                <a:ea typeface="+mn-ea"/>
                <a:cs typeface="Calibri"/>
              </a:rPr>
              <a:t> </a:t>
            </a:r>
            <a:r>
              <a:rPr kumimoji="0" sz="27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to</a:t>
            </a:r>
            <a:r>
              <a:rPr kumimoji="0" sz="2700" b="0" i="0" u="none" strike="noStrike" kern="1200" cap="none" spc="-65" normalizeH="0" baseline="0" noProof="0" dirty="0">
                <a:ln>
                  <a:noFill/>
                </a:ln>
                <a:solidFill>
                  <a:prstClr val="black"/>
                </a:solidFill>
                <a:effectLst/>
                <a:uLnTx/>
                <a:uFillTx/>
                <a:latin typeface="Aptos" panose="020B0004020202020204" pitchFamily="34" charset="0"/>
                <a:ea typeface="+mn-ea"/>
                <a:cs typeface="Calibri"/>
              </a:rPr>
              <a:t> </a:t>
            </a:r>
            <a:r>
              <a:rPr kumimoji="0" sz="27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vicarious</a:t>
            </a:r>
            <a:r>
              <a:rPr kumimoji="0" sz="2700" b="0" i="0" u="none" strike="noStrike" kern="1200" cap="none" spc="-65" normalizeH="0" baseline="0" noProof="0" dirty="0">
                <a:ln>
                  <a:noFill/>
                </a:ln>
                <a:solidFill>
                  <a:prstClr val="black"/>
                </a:solidFill>
                <a:effectLst/>
                <a:uLnTx/>
                <a:uFillTx/>
                <a:latin typeface="Aptos" panose="020B0004020202020204" pitchFamily="34" charset="0"/>
                <a:ea typeface="+mn-ea"/>
                <a:cs typeface="Calibri"/>
              </a:rPr>
              <a:t> </a:t>
            </a:r>
            <a:r>
              <a:rPr kumimoji="0" sz="2700" b="0" i="0" u="none" strike="noStrike" kern="1200" cap="none" spc="-10" normalizeH="0" baseline="0" noProof="0" dirty="0">
                <a:ln>
                  <a:noFill/>
                </a:ln>
                <a:solidFill>
                  <a:prstClr val="black"/>
                </a:solidFill>
                <a:effectLst/>
                <a:uLnTx/>
                <a:uFillTx/>
                <a:latin typeface="Aptos" panose="020B0004020202020204" pitchFamily="34" charset="0"/>
                <a:ea typeface="+mn-ea"/>
                <a:cs typeface="Calibri"/>
              </a:rPr>
              <a:t>trauma</a:t>
            </a:r>
            <a:endParaRPr kumimoji="0" sz="27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endParaRPr>
          </a:p>
        </p:txBody>
      </p:sp>
      <p:sp>
        <p:nvSpPr>
          <p:cNvPr id="4" name="object 4"/>
          <p:cNvSpPr txBox="1"/>
          <p:nvPr/>
        </p:nvSpPr>
        <p:spPr>
          <a:xfrm>
            <a:off x="6096000" y="6298235"/>
            <a:ext cx="5472430"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0" normalizeH="0" baseline="0" noProof="0" dirty="0">
                <a:ln>
                  <a:noFill/>
                </a:ln>
                <a:solidFill>
                  <a:prstClr val="black"/>
                </a:solidFill>
                <a:effectLst/>
                <a:uLnTx/>
                <a:uFillTx/>
                <a:latin typeface="Calibri"/>
                <a:ea typeface="+mn-ea"/>
                <a:cs typeface="Calibri"/>
              </a:rPr>
              <a:t>(Risking</a:t>
            </a:r>
            <a:r>
              <a:rPr kumimoji="0" sz="1800" b="0" i="0" u="none" strike="noStrike" kern="1200" cap="none" spc="-3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Connection</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in</a:t>
            </a:r>
            <a:r>
              <a:rPr kumimoji="0" sz="1800" b="0" i="0" u="none" strike="noStrike" kern="1200" cap="none" spc="-20"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Faith</a:t>
            </a:r>
            <a:r>
              <a:rPr kumimoji="0" sz="1800" b="0" i="0" u="none" strike="noStrike" kern="1200" cap="none" spc="-3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Communities.</a:t>
            </a:r>
            <a:r>
              <a:rPr kumimoji="0" sz="1800" b="0" i="0" u="none" strike="noStrike" kern="1200" cap="none" spc="-3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Sidran</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Institute)</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E2EF5B-2885-4D1F-AC01-B1607F9E814C}"/>
              </a:ext>
            </a:extLst>
          </p:cNvPr>
          <p:cNvSpPr>
            <a:spLocks noGrp="1"/>
          </p:cNvSpPr>
          <p:nvPr>
            <p:ph idx="4294967295"/>
          </p:nvPr>
        </p:nvSpPr>
        <p:spPr>
          <a:xfrm>
            <a:off x="3932862" y="5045246"/>
            <a:ext cx="3586627" cy="1268203"/>
          </a:xfrm>
          <a:prstGeom prst="rect">
            <a:avLst/>
          </a:prstGeom>
        </p:spPr>
        <p:txBody>
          <a:bodyPr anchor="ctr">
            <a:normAutofit/>
          </a:bodyPr>
          <a:lstStyle/>
          <a:p>
            <a:pPr marL="0" indent="0">
              <a:buNone/>
            </a:pPr>
            <a:r>
              <a:rPr lang="en-US" sz="4000" b="1" dirty="0"/>
              <a:t>Self-Capacities,</a:t>
            </a:r>
          </a:p>
        </p:txBody>
      </p:sp>
      <p:sp>
        <p:nvSpPr>
          <p:cNvPr id="6" name="Content Placeholder 2">
            <a:extLst>
              <a:ext uri="{FF2B5EF4-FFF2-40B4-BE49-F238E27FC236}">
                <a16:creationId xmlns:a16="http://schemas.microsoft.com/office/drawing/2014/main" id="{4B8658FA-DEBD-4D28-AECF-7F46D4728599}"/>
              </a:ext>
            </a:extLst>
          </p:cNvPr>
          <p:cNvSpPr txBox="1">
            <a:spLocks/>
          </p:cNvSpPr>
          <p:nvPr/>
        </p:nvSpPr>
        <p:spPr>
          <a:xfrm>
            <a:off x="9032656" y="5140998"/>
            <a:ext cx="1925162" cy="1079643"/>
          </a:xfrm>
          <a:prstGeom prst="rect">
            <a:avLst/>
          </a:prstGeom>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000000"/>
                </a:solidFill>
                <a:effectLst/>
                <a:uLnTx/>
                <a:uFillTx/>
                <a:latin typeface="Calibri" panose="020F0502020204030204"/>
                <a:ea typeface="+mn-ea"/>
                <a:cs typeface="+mn-cs"/>
              </a:rPr>
              <a:t>Crisis</a:t>
            </a:r>
          </a:p>
        </p:txBody>
      </p:sp>
      <p:grpSp>
        <p:nvGrpSpPr>
          <p:cNvPr id="15" name="Group 14">
            <a:extLst>
              <a:ext uri="{FF2B5EF4-FFF2-40B4-BE49-F238E27FC236}">
                <a16:creationId xmlns:a16="http://schemas.microsoft.com/office/drawing/2014/main" id="{A8D71711-4494-5000-65F7-EDA2F3C1D6D0}"/>
              </a:ext>
            </a:extLst>
          </p:cNvPr>
          <p:cNvGrpSpPr/>
          <p:nvPr/>
        </p:nvGrpSpPr>
        <p:grpSpPr>
          <a:xfrm>
            <a:off x="5664209" y="241449"/>
            <a:ext cx="6460687" cy="3896852"/>
            <a:chOff x="4942419" y="440134"/>
            <a:chExt cx="6460687" cy="3896852"/>
          </a:xfrm>
        </p:grpSpPr>
        <p:sp>
          <p:nvSpPr>
            <p:cNvPr id="5" name="Cloud 4">
              <a:extLst>
                <a:ext uri="{FF2B5EF4-FFF2-40B4-BE49-F238E27FC236}">
                  <a16:creationId xmlns:a16="http://schemas.microsoft.com/office/drawing/2014/main" id="{C18CF2F0-18C8-EAE2-3056-13C58C5DCDE6}"/>
                </a:ext>
              </a:extLst>
            </p:cNvPr>
            <p:cNvSpPr/>
            <p:nvPr/>
          </p:nvSpPr>
          <p:spPr>
            <a:xfrm>
              <a:off x="4942419" y="440134"/>
              <a:ext cx="6460687" cy="3896852"/>
            </a:xfrm>
            <a:prstGeom prst="cloud">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7" name="TextBox 6">
              <a:extLst>
                <a:ext uri="{FF2B5EF4-FFF2-40B4-BE49-F238E27FC236}">
                  <a16:creationId xmlns:a16="http://schemas.microsoft.com/office/drawing/2014/main" id="{D7DBF5C7-F593-455B-9FC0-9E9E35C7C4FB}"/>
                </a:ext>
              </a:extLst>
            </p:cNvPr>
            <p:cNvSpPr txBox="1"/>
            <p:nvPr/>
          </p:nvSpPr>
          <p:spPr>
            <a:xfrm>
              <a:off x="5702719" y="1172750"/>
              <a:ext cx="5216294" cy="1938992"/>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Self-Capacities</a:t>
              </a:r>
            </a:p>
            <a:p>
              <a:pPr marL="228594" marR="0" lvl="0" indent="-22859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Feeling worthy of life</a:t>
              </a:r>
            </a:p>
            <a:p>
              <a:pPr marL="228594" marR="0" lvl="0" indent="-22859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Managing and modulating feelings</a:t>
              </a:r>
            </a:p>
            <a:p>
              <a:pPr marL="228594" marR="0" lvl="0" indent="-22859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Carrying sense of positive connection with another, even in their absence</a:t>
              </a:r>
            </a:p>
          </p:txBody>
        </p:sp>
      </p:grpSp>
      <p:sp>
        <p:nvSpPr>
          <p:cNvPr id="8" name="TextBox 7">
            <a:extLst>
              <a:ext uri="{FF2B5EF4-FFF2-40B4-BE49-F238E27FC236}">
                <a16:creationId xmlns:a16="http://schemas.microsoft.com/office/drawing/2014/main" id="{E1E60607-E471-4A50-A234-19C90A19EADB}"/>
              </a:ext>
            </a:extLst>
          </p:cNvPr>
          <p:cNvSpPr txBox="1"/>
          <p:nvPr/>
        </p:nvSpPr>
        <p:spPr>
          <a:xfrm>
            <a:off x="6096000" y="6431847"/>
            <a:ext cx="5962965" cy="307777"/>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(Adapted from Risking Connection in Faith Communities. Sidran Institute)</a:t>
            </a:r>
          </a:p>
        </p:txBody>
      </p:sp>
      <p:grpSp>
        <p:nvGrpSpPr>
          <p:cNvPr id="4" name="Group 3">
            <a:extLst>
              <a:ext uri="{FF2B5EF4-FFF2-40B4-BE49-F238E27FC236}">
                <a16:creationId xmlns:a16="http://schemas.microsoft.com/office/drawing/2014/main" id="{DBECE1A8-E550-6679-86CC-E2BFBE2613B8}"/>
              </a:ext>
            </a:extLst>
          </p:cNvPr>
          <p:cNvGrpSpPr/>
          <p:nvPr/>
        </p:nvGrpSpPr>
        <p:grpSpPr>
          <a:xfrm>
            <a:off x="-43344" y="694899"/>
            <a:ext cx="4790095" cy="3376986"/>
            <a:chOff x="-93793" y="1766701"/>
            <a:chExt cx="4812637" cy="3463767"/>
          </a:xfrm>
        </p:grpSpPr>
        <p:pic>
          <p:nvPicPr>
            <p:cNvPr id="3074" name="Picture 2" descr="Coalition for Older Adults' Social Connectedness, San Francisco | Geriatrics">
              <a:extLst>
                <a:ext uri="{FF2B5EF4-FFF2-40B4-BE49-F238E27FC236}">
                  <a16:creationId xmlns:a16="http://schemas.microsoft.com/office/drawing/2014/main" id="{E6D47AE2-CECE-4DBE-99C5-B4A4D36DA2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03" y="2510357"/>
              <a:ext cx="4584030" cy="2720111"/>
            </a:xfrm>
            <a:custGeom>
              <a:avLst/>
              <a:gdLst>
                <a:gd name="connsiteX0" fmla="*/ 0 w 4562559"/>
                <a:gd name="connsiteY0" fmla="*/ 0 h 2651962"/>
                <a:gd name="connsiteX1" fmla="*/ 479069 w 4562559"/>
                <a:gd name="connsiteY1" fmla="*/ 0 h 2651962"/>
                <a:gd name="connsiteX2" fmla="*/ 1003763 w 4562559"/>
                <a:gd name="connsiteY2" fmla="*/ 0 h 2651962"/>
                <a:gd name="connsiteX3" fmla="*/ 1437206 w 4562559"/>
                <a:gd name="connsiteY3" fmla="*/ 0 h 2651962"/>
                <a:gd name="connsiteX4" fmla="*/ 2098777 w 4562559"/>
                <a:gd name="connsiteY4" fmla="*/ 0 h 2651962"/>
                <a:gd name="connsiteX5" fmla="*/ 2669097 w 4562559"/>
                <a:gd name="connsiteY5" fmla="*/ 0 h 2651962"/>
                <a:gd name="connsiteX6" fmla="*/ 3193791 w 4562559"/>
                <a:gd name="connsiteY6" fmla="*/ 0 h 2651962"/>
                <a:gd name="connsiteX7" fmla="*/ 3855362 w 4562559"/>
                <a:gd name="connsiteY7" fmla="*/ 0 h 2651962"/>
                <a:gd name="connsiteX8" fmla="*/ 4562559 w 4562559"/>
                <a:gd name="connsiteY8" fmla="*/ 0 h 2651962"/>
                <a:gd name="connsiteX9" fmla="*/ 4562559 w 4562559"/>
                <a:gd name="connsiteY9" fmla="*/ 530392 h 2651962"/>
                <a:gd name="connsiteX10" fmla="*/ 4562559 w 4562559"/>
                <a:gd name="connsiteY10" fmla="*/ 1060785 h 2651962"/>
                <a:gd name="connsiteX11" fmla="*/ 4562559 w 4562559"/>
                <a:gd name="connsiteY11" fmla="*/ 1591177 h 2651962"/>
                <a:gd name="connsiteX12" fmla="*/ 4562559 w 4562559"/>
                <a:gd name="connsiteY12" fmla="*/ 2068530 h 2651962"/>
                <a:gd name="connsiteX13" fmla="*/ 4562559 w 4562559"/>
                <a:gd name="connsiteY13" fmla="*/ 2651962 h 2651962"/>
                <a:gd name="connsiteX14" fmla="*/ 4129116 w 4562559"/>
                <a:gd name="connsiteY14" fmla="*/ 2651962 h 2651962"/>
                <a:gd name="connsiteX15" fmla="*/ 3513170 w 4562559"/>
                <a:gd name="connsiteY15" fmla="*/ 2651962 h 2651962"/>
                <a:gd name="connsiteX16" fmla="*/ 3079727 w 4562559"/>
                <a:gd name="connsiteY16" fmla="*/ 2651962 h 2651962"/>
                <a:gd name="connsiteX17" fmla="*/ 2646284 w 4562559"/>
                <a:gd name="connsiteY17" fmla="*/ 2651962 h 2651962"/>
                <a:gd name="connsiteX18" fmla="*/ 2030339 w 4562559"/>
                <a:gd name="connsiteY18" fmla="*/ 2651962 h 2651962"/>
                <a:gd name="connsiteX19" fmla="*/ 1596896 w 4562559"/>
                <a:gd name="connsiteY19" fmla="*/ 2651962 h 2651962"/>
                <a:gd name="connsiteX20" fmla="*/ 1163453 w 4562559"/>
                <a:gd name="connsiteY20" fmla="*/ 2651962 h 2651962"/>
                <a:gd name="connsiteX21" fmla="*/ 547507 w 4562559"/>
                <a:gd name="connsiteY21" fmla="*/ 2651962 h 2651962"/>
                <a:gd name="connsiteX22" fmla="*/ 0 w 4562559"/>
                <a:gd name="connsiteY22" fmla="*/ 2651962 h 2651962"/>
                <a:gd name="connsiteX23" fmla="*/ 0 w 4562559"/>
                <a:gd name="connsiteY23" fmla="*/ 2068530 h 2651962"/>
                <a:gd name="connsiteX24" fmla="*/ 0 w 4562559"/>
                <a:gd name="connsiteY24" fmla="*/ 1511618 h 2651962"/>
                <a:gd name="connsiteX25" fmla="*/ 0 w 4562559"/>
                <a:gd name="connsiteY25" fmla="*/ 1060785 h 2651962"/>
                <a:gd name="connsiteX26" fmla="*/ 0 w 4562559"/>
                <a:gd name="connsiteY26" fmla="*/ 477353 h 2651962"/>
                <a:gd name="connsiteX27" fmla="*/ 0 w 4562559"/>
                <a:gd name="connsiteY27" fmla="*/ 0 h 2651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62559" h="2651962" extrusionOk="0">
                  <a:moveTo>
                    <a:pt x="0" y="0"/>
                  </a:moveTo>
                  <a:cubicBezTo>
                    <a:pt x="208930" y="-12132"/>
                    <a:pt x="279124" y="32820"/>
                    <a:pt x="479069" y="0"/>
                  </a:cubicBezTo>
                  <a:cubicBezTo>
                    <a:pt x="679014" y="-32820"/>
                    <a:pt x="752010" y="37137"/>
                    <a:pt x="1003763" y="0"/>
                  </a:cubicBezTo>
                  <a:cubicBezTo>
                    <a:pt x="1255516" y="-37137"/>
                    <a:pt x="1338032" y="32986"/>
                    <a:pt x="1437206" y="0"/>
                  </a:cubicBezTo>
                  <a:cubicBezTo>
                    <a:pt x="1536380" y="-32986"/>
                    <a:pt x="1907804" y="42292"/>
                    <a:pt x="2098777" y="0"/>
                  </a:cubicBezTo>
                  <a:cubicBezTo>
                    <a:pt x="2289750" y="-42292"/>
                    <a:pt x="2404375" y="27102"/>
                    <a:pt x="2669097" y="0"/>
                  </a:cubicBezTo>
                  <a:cubicBezTo>
                    <a:pt x="2933819" y="-27102"/>
                    <a:pt x="3066425" y="34711"/>
                    <a:pt x="3193791" y="0"/>
                  </a:cubicBezTo>
                  <a:cubicBezTo>
                    <a:pt x="3321157" y="-34711"/>
                    <a:pt x="3569736" y="7061"/>
                    <a:pt x="3855362" y="0"/>
                  </a:cubicBezTo>
                  <a:cubicBezTo>
                    <a:pt x="4140988" y="-7061"/>
                    <a:pt x="4415584" y="46341"/>
                    <a:pt x="4562559" y="0"/>
                  </a:cubicBezTo>
                  <a:cubicBezTo>
                    <a:pt x="4563755" y="231830"/>
                    <a:pt x="4516064" y="324306"/>
                    <a:pt x="4562559" y="530392"/>
                  </a:cubicBezTo>
                  <a:cubicBezTo>
                    <a:pt x="4609054" y="736478"/>
                    <a:pt x="4506963" y="941568"/>
                    <a:pt x="4562559" y="1060785"/>
                  </a:cubicBezTo>
                  <a:cubicBezTo>
                    <a:pt x="4618155" y="1180002"/>
                    <a:pt x="4520713" y="1335494"/>
                    <a:pt x="4562559" y="1591177"/>
                  </a:cubicBezTo>
                  <a:cubicBezTo>
                    <a:pt x="4604405" y="1846860"/>
                    <a:pt x="4550487" y="1858209"/>
                    <a:pt x="4562559" y="2068530"/>
                  </a:cubicBezTo>
                  <a:cubicBezTo>
                    <a:pt x="4574631" y="2278851"/>
                    <a:pt x="4516737" y="2401139"/>
                    <a:pt x="4562559" y="2651962"/>
                  </a:cubicBezTo>
                  <a:cubicBezTo>
                    <a:pt x="4455778" y="2662118"/>
                    <a:pt x="4307551" y="2637568"/>
                    <a:pt x="4129116" y="2651962"/>
                  </a:cubicBezTo>
                  <a:cubicBezTo>
                    <a:pt x="3950681" y="2666356"/>
                    <a:pt x="3696824" y="2593251"/>
                    <a:pt x="3513170" y="2651962"/>
                  </a:cubicBezTo>
                  <a:cubicBezTo>
                    <a:pt x="3329516" y="2710673"/>
                    <a:pt x="3252123" y="2614354"/>
                    <a:pt x="3079727" y="2651962"/>
                  </a:cubicBezTo>
                  <a:cubicBezTo>
                    <a:pt x="2907331" y="2689570"/>
                    <a:pt x="2857864" y="2635395"/>
                    <a:pt x="2646284" y="2651962"/>
                  </a:cubicBezTo>
                  <a:cubicBezTo>
                    <a:pt x="2434704" y="2668529"/>
                    <a:pt x="2203951" y="2639045"/>
                    <a:pt x="2030339" y="2651962"/>
                  </a:cubicBezTo>
                  <a:cubicBezTo>
                    <a:pt x="1856727" y="2664879"/>
                    <a:pt x="1687606" y="2619974"/>
                    <a:pt x="1596896" y="2651962"/>
                  </a:cubicBezTo>
                  <a:cubicBezTo>
                    <a:pt x="1506186" y="2683950"/>
                    <a:pt x="1377026" y="2621347"/>
                    <a:pt x="1163453" y="2651962"/>
                  </a:cubicBezTo>
                  <a:cubicBezTo>
                    <a:pt x="949880" y="2682577"/>
                    <a:pt x="767797" y="2586751"/>
                    <a:pt x="547507" y="2651962"/>
                  </a:cubicBezTo>
                  <a:cubicBezTo>
                    <a:pt x="327217" y="2717173"/>
                    <a:pt x="186471" y="2644266"/>
                    <a:pt x="0" y="2651962"/>
                  </a:cubicBezTo>
                  <a:cubicBezTo>
                    <a:pt x="-4859" y="2373916"/>
                    <a:pt x="28929" y="2346336"/>
                    <a:pt x="0" y="2068530"/>
                  </a:cubicBezTo>
                  <a:cubicBezTo>
                    <a:pt x="-28929" y="1790724"/>
                    <a:pt x="60639" y="1775900"/>
                    <a:pt x="0" y="1511618"/>
                  </a:cubicBezTo>
                  <a:cubicBezTo>
                    <a:pt x="-60639" y="1247336"/>
                    <a:pt x="16599" y="1254806"/>
                    <a:pt x="0" y="1060785"/>
                  </a:cubicBezTo>
                  <a:cubicBezTo>
                    <a:pt x="-16599" y="866764"/>
                    <a:pt x="22590" y="642170"/>
                    <a:pt x="0" y="477353"/>
                  </a:cubicBezTo>
                  <a:cubicBezTo>
                    <a:pt x="-22590" y="312536"/>
                    <a:pt x="14062" y="132008"/>
                    <a:pt x="0" y="0"/>
                  </a:cubicBezTo>
                  <a:close/>
                </a:path>
              </a:pathLst>
            </a:custGeom>
            <a:noFill/>
            <a:ln>
              <a:solidFill>
                <a:schemeClr val="tx1"/>
              </a:solidFill>
              <a:extLst>
                <a:ext uri="{C807C97D-BFC1-408E-A445-0C87EB9F89A2}">
                  <ask:lineSketchStyleProps xmlns:ask="http://schemas.microsoft.com/office/drawing/2018/sketchyshapes" sd="816371373">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F821906-C2DF-4316-8AF7-20B9BE92CCA5}"/>
                </a:ext>
              </a:extLst>
            </p:cNvPr>
            <p:cNvSpPr txBox="1"/>
            <p:nvPr/>
          </p:nvSpPr>
          <p:spPr>
            <a:xfrm>
              <a:off x="-93793" y="1766701"/>
              <a:ext cx="4812637" cy="707886"/>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Positive experiences of social connectedness nurture our self-capacities</a:t>
              </a:r>
            </a:p>
          </p:txBody>
        </p:sp>
      </p:grpSp>
      <p:sp>
        <p:nvSpPr>
          <p:cNvPr id="11" name="Arrow: Up 10">
            <a:extLst>
              <a:ext uri="{FF2B5EF4-FFF2-40B4-BE49-F238E27FC236}">
                <a16:creationId xmlns:a16="http://schemas.microsoft.com/office/drawing/2014/main" id="{B479295F-66EB-6623-A9E0-D11F17C7EC08}"/>
              </a:ext>
            </a:extLst>
          </p:cNvPr>
          <p:cNvSpPr/>
          <p:nvPr/>
        </p:nvSpPr>
        <p:spPr>
          <a:xfrm>
            <a:off x="3389329" y="4680634"/>
            <a:ext cx="526667" cy="1452805"/>
          </a:xfrm>
          <a:custGeom>
            <a:avLst/>
            <a:gdLst>
              <a:gd name="connsiteX0" fmla="*/ 0 w 526667"/>
              <a:gd name="connsiteY0" fmla="*/ 263334 h 1452805"/>
              <a:gd name="connsiteX1" fmla="*/ 263334 w 526667"/>
              <a:gd name="connsiteY1" fmla="*/ 0 h 1452805"/>
              <a:gd name="connsiteX2" fmla="*/ 526667 w 526667"/>
              <a:gd name="connsiteY2" fmla="*/ 263334 h 1452805"/>
              <a:gd name="connsiteX3" fmla="*/ 395000 w 526667"/>
              <a:gd name="connsiteY3" fmla="*/ 263334 h 1452805"/>
              <a:gd name="connsiteX4" fmla="*/ 395000 w 526667"/>
              <a:gd name="connsiteY4" fmla="*/ 869964 h 1452805"/>
              <a:gd name="connsiteX5" fmla="*/ 395000 w 526667"/>
              <a:gd name="connsiteY5" fmla="*/ 1452805 h 1452805"/>
              <a:gd name="connsiteX6" fmla="*/ 131667 w 526667"/>
              <a:gd name="connsiteY6" fmla="*/ 1452805 h 1452805"/>
              <a:gd name="connsiteX7" fmla="*/ 131667 w 526667"/>
              <a:gd name="connsiteY7" fmla="*/ 869964 h 1452805"/>
              <a:gd name="connsiteX8" fmla="*/ 131667 w 526667"/>
              <a:gd name="connsiteY8" fmla="*/ 263334 h 1452805"/>
              <a:gd name="connsiteX9" fmla="*/ 0 w 526667"/>
              <a:gd name="connsiteY9" fmla="*/ 263334 h 1452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667" h="1452805" fill="none" extrusionOk="0">
                <a:moveTo>
                  <a:pt x="0" y="263334"/>
                </a:moveTo>
                <a:cubicBezTo>
                  <a:pt x="102724" y="118950"/>
                  <a:pt x="172376" y="97735"/>
                  <a:pt x="263334" y="0"/>
                </a:cubicBezTo>
                <a:cubicBezTo>
                  <a:pt x="391971" y="110225"/>
                  <a:pt x="456492" y="220553"/>
                  <a:pt x="526667" y="263334"/>
                </a:cubicBezTo>
                <a:cubicBezTo>
                  <a:pt x="485537" y="274270"/>
                  <a:pt x="457228" y="257877"/>
                  <a:pt x="395000" y="263334"/>
                </a:cubicBezTo>
                <a:cubicBezTo>
                  <a:pt x="439857" y="392061"/>
                  <a:pt x="361868" y="679942"/>
                  <a:pt x="395000" y="869964"/>
                </a:cubicBezTo>
                <a:cubicBezTo>
                  <a:pt x="428132" y="1059986"/>
                  <a:pt x="326401" y="1235200"/>
                  <a:pt x="395000" y="1452805"/>
                </a:cubicBezTo>
                <a:cubicBezTo>
                  <a:pt x="321966" y="1480091"/>
                  <a:pt x="189128" y="1449675"/>
                  <a:pt x="131667" y="1452805"/>
                </a:cubicBezTo>
                <a:cubicBezTo>
                  <a:pt x="93657" y="1316806"/>
                  <a:pt x="149808" y="1006531"/>
                  <a:pt x="131667" y="869964"/>
                </a:cubicBezTo>
                <a:cubicBezTo>
                  <a:pt x="113526" y="733397"/>
                  <a:pt x="192306" y="460656"/>
                  <a:pt x="131667" y="263334"/>
                </a:cubicBezTo>
                <a:cubicBezTo>
                  <a:pt x="67495" y="264735"/>
                  <a:pt x="65085" y="263197"/>
                  <a:pt x="0" y="263334"/>
                </a:cubicBezTo>
                <a:close/>
              </a:path>
              <a:path w="526667" h="1452805" stroke="0" extrusionOk="0">
                <a:moveTo>
                  <a:pt x="0" y="263334"/>
                </a:moveTo>
                <a:cubicBezTo>
                  <a:pt x="75948" y="168517"/>
                  <a:pt x="197928" y="100335"/>
                  <a:pt x="263334" y="0"/>
                </a:cubicBezTo>
                <a:cubicBezTo>
                  <a:pt x="362011" y="44676"/>
                  <a:pt x="399746" y="190562"/>
                  <a:pt x="526667" y="263334"/>
                </a:cubicBezTo>
                <a:cubicBezTo>
                  <a:pt x="492893" y="275256"/>
                  <a:pt x="455355" y="259589"/>
                  <a:pt x="395000" y="263334"/>
                </a:cubicBezTo>
                <a:cubicBezTo>
                  <a:pt x="425582" y="451477"/>
                  <a:pt x="358741" y="643719"/>
                  <a:pt x="395000" y="846175"/>
                </a:cubicBezTo>
                <a:cubicBezTo>
                  <a:pt x="431259" y="1048631"/>
                  <a:pt x="391978" y="1278130"/>
                  <a:pt x="395000" y="1452805"/>
                </a:cubicBezTo>
                <a:cubicBezTo>
                  <a:pt x="342203" y="1458618"/>
                  <a:pt x="231276" y="1422459"/>
                  <a:pt x="131667" y="1452805"/>
                </a:cubicBezTo>
                <a:cubicBezTo>
                  <a:pt x="121777" y="1281024"/>
                  <a:pt x="188892" y="1108210"/>
                  <a:pt x="131667" y="846175"/>
                </a:cubicBezTo>
                <a:cubicBezTo>
                  <a:pt x="74442" y="584140"/>
                  <a:pt x="199932" y="488022"/>
                  <a:pt x="131667" y="263334"/>
                </a:cubicBezTo>
                <a:cubicBezTo>
                  <a:pt x="74954" y="270167"/>
                  <a:pt x="37122" y="258149"/>
                  <a:pt x="0" y="263334"/>
                </a:cubicBezTo>
                <a:close/>
              </a:path>
            </a:pathLst>
          </a:custGeom>
          <a:solidFill>
            <a:srgbClr val="0070C0"/>
          </a:solidFill>
          <a:ln>
            <a:extLst>
              <a:ext uri="{C807C97D-BFC1-408E-A445-0C87EB9F89A2}">
                <ask:lineSketchStyleProps xmlns:ask="http://schemas.microsoft.com/office/drawing/2018/sketchyshapes" sd="1409404031">
                  <a:prstGeom prst="upArrow">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Arrow: Up 11">
            <a:extLst>
              <a:ext uri="{FF2B5EF4-FFF2-40B4-BE49-F238E27FC236}">
                <a16:creationId xmlns:a16="http://schemas.microsoft.com/office/drawing/2014/main" id="{0DB341FE-7F29-80DE-CD8A-00C4D09CD53D}"/>
              </a:ext>
            </a:extLst>
          </p:cNvPr>
          <p:cNvSpPr/>
          <p:nvPr/>
        </p:nvSpPr>
        <p:spPr>
          <a:xfrm rot="10800000">
            <a:off x="8361033" y="4680633"/>
            <a:ext cx="526667" cy="1452805"/>
          </a:xfrm>
          <a:custGeom>
            <a:avLst/>
            <a:gdLst>
              <a:gd name="connsiteX0" fmla="*/ 0 w 526667"/>
              <a:gd name="connsiteY0" fmla="*/ 263334 h 1452805"/>
              <a:gd name="connsiteX1" fmla="*/ 263334 w 526667"/>
              <a:gd name="connsiteY1" fmla="*/ 0 h 1452805"/>
              <a:gd name="connsiteX2" fmla="*/ 526667 w 526667"/>
              <a:gd name="connsiteY2" fmla="*/ 263334 h 1452805"/>
              <a:gd name="connsiteX3" fmla="*/ 395000 w 526667"/>
              <a:gd name="connsiteY3" fmla="*/ 263334 h 1452805"/>
              <a:gd name="connsiteX4" fmla="*/ 395000 w 526667"/>
              <a:gd name="connsiteY4" fmla="*/ 869964 h 1452805"/>
              <a:gd name="connsiteX5" fmla="*/ 395000 w 526667"/>
              <a:gd name="connsiteY5" fmla="*/ 1452805 h 1452805"/>
              <a:gd name="connsiteX6" fmla="*/ 131667 w 526667"/>
              <a:gd name="connsiteY6" fmla="*/ 1452805 h 1452805"/>
              <a:gd name="connsiteX7" fmla="*/ 131667 w 526667"/>
              <a:gd name="connsiteY7" fmla="*/ 869964 h 1452805"/>
              <a:gd name="connsiteX8" fmla="*/ 131667 w 526667"/>
              <a:gd name="connsiteY8" fmla="*/ 263334 h 1452805"/>
              <a:gd name="connsiteX9" fmla="*/ 0 w 526667"/>
              <a:gd name="connsiteY9" fmla="*/ 263334 h 1452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667" h="1452805" fill="none" extrusionOk="0">
                <a:moveTo>
                  <a:pt x="0" y="263334"/>
                </a:moveTo>
                <a:cubicBezTo>
                  <a:pt x="102724" y="118950"/>
                  <a:pt x="172376" y="97735"/>
                  <a:pt x="263334" y="0"/>
                </a:cubicBezTo>
                <a:cubicBezTo>
                  <a:pt x="391971" y="110225"/>
                  <a:pt x="456492" y="220553"/>
                  <a:pt x="526667" y="263334"/>
                </a:cubicBezTo>
                <a:cubicBezTo>
                  <a:pt x="485537" y="274270"/>
                  <a:pt x="457228" y="257877"/>
                  <a:pt x="395000" y="263334"/>
                </a:cubicBezTo>
                <a:cubicBezTo>
                  <a:pt x="439857" y="392061"/>
                  <a:pt x="361868" y="679942"/>
                  <a:pt x="395000" y="869964"/>
                </a:cubicBezTo>
                <a:cubicBezTo>
                  <a:pt x="428132" y="1059986"/>
                  <a:pt x="326401" y="1235200"/>
                  <a:pt x="395000" y="1452805"/>
                </a:cubicBezTo>
                <a:cubicBezTo>
                  <a:pt x="321966" y="1480091"/>
                  <a:pt x="189128" y="1449675"/>
                  <a:pt x="131667" y="1452805"/>
                </a:cubicBezTo>
                <a:cubicBezTo>
                  <a:pt x="93657" y="1316806"/>
                  <a:pt x="149808" y="1006531"/>
                  <a:pt x="131667" y="869964"/>
                </a:cubicBezTo>
                <a:cubicBezTo>
                  <a:pt x="113526" y="733397"/>
                  <a:pt x="192306" y="460656"/>
                  <a:pt x="131667" y="263334"/>
                </a:cubicBezTo>
                <a:cubicBezTo>
                  <a:pt x="67495" y="264735"/>
                  <a:pt x="65085" y="263197"/>
                  <a:pt x="0" y="263334"/>
                </a:cubicBezTo>
                <a:close/>
              </a:path>
              <a:path w="526667" h="1452805" stroke="0" extrusionOk="0">
                <a:moveTo>
                  <a:pt x="0" y="263334"/>
                </a:moveTo>
                <a:cubicBezTo>
                  <a:pt x="75948" y="168517"/>
                  <a:pt x="197928" y="100335"/>
                  <a:pt x="263334" y="0"/>
                </a:cubicBezTo>
                <a:cubicBezTo>
                  <a:pt x="362011" y="44676"/>
                  <a:pt x="399746" y="190562"/>
                  <a:pt x="526667" y="263334"/>
                </a:cubicBezTo>
                <a:cubicBezTo>
                  <a:pt x="492893" y="275256"/>
                  <a:pt x="455355" y="259589"/>
                  <a:pt x="395000" y="263334"/>
                </a:cubicBezTo>
                <a:cubicBezTo>
                  <a:pt x="425582" y="451477"/>
                  <a:pt x="358741" y="643719"/>
                  <a:pt x="395000" y="846175"/>
                </a:cubicBezTo>
                <a:cubicBezTo>
                  <a:pt x="431259" y="1048631"/>
                  <a:pt x="391978" y="1278130"/>
                  <a:pt x="395000" y="1452805"/>
                </a:cubicBezTo>
                <a:cubicBezTo>
                  <a:pt x="342203" y="1458618"/>
                  <a:pt x="231276" y="1422459"/>
                  <a:pt x="131667" y="1452805"/>
                </a:cubicBezTo>
                <a:cubicBezTo>
                  <a:pt x="121777" y="1281024"/>
                  <a:pt x="188892" y="1108210"/>
                  <a:pt x="131667" y="846175"/>
                </a:cubicBezTo>
                <a:cubicBezTo>
                  <a:pt x="74442" y="584140"/>
                  <a:pt x="199932" y="488022"/>
                  <a:pt x="131667" y="263334"/>
                </a:cubicBezTo>
                <a:cubicBezTo>
                  <a:pt x="74954" y="270167"/>
                  <a:pt x="37122" y="258149"/>
                  <a:pt x="0" y="263334"/>
                </a:cubicBezTo>
                <a:close/>
              </a:path>
            </a:pathLst>
          </a:custGeom>
          <a:solidFill>
            <a:srgbClr val="0070C0"/>
          </a:solidFill>
          <a:ln>
            <a:extLst>
              <a:ext uri="{C807C97D-BFC1-408E-A445-0C87EB9F89A2}">
                <ask:lineSketchStyleProps xmlns:ask="http://schemas.microsoft.com/office/drawing/2018/sketchyshapes" sd="1409404031">
                  <a:prstGeom prst="upArrow">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Arrow: Up 12">
            <a:extLst>
              <a:ext uri="{FF2B5EF4-FFF2-40B4-BE49-F238E27FC236}">
                <a16:creationId xmlns:a16="http://schemas.microsoft.com/office/drawing/2014/main" id="{B16DF756-92E4-4263-81E4-2288502FA7B0}"/>
              </a:ext>
            </a:extLst>
          </p:cNvPr>
          <p:cNvSpPr/>
          <p:nvPr/>
        </p:nvSpPr>
        <p:spPr>
          <a:xfrm rot="5400000">
            <a:off x="4588566" y="996810"/>
            <a:ext cx="526667" cy="1452805"/>
          </a:xfrm>
          <a:custGeom>
            <a:avLst/>
            <a:gdLst>
              <a:gd name="connsiteX0" fmla="*/ 0 w 526667"/>
              <a:gd name="connsiteY0" fmla="*/ 263334 h 1452805"/>
              <a:gd name="connsiteX1" fmla="*/ 263334 w 526667"/>
              <a:gd name="connsiteY1" fmla="*/ 0 h 1452805"/>
              <a:gd name="connsiteX2" fmla="*/ 526667 w 526667"/>
              <a:gd name="connsiteY2" fmla="*/ 263334 h 1452805"/>
              <a:gd name="connsiteX3" fmla="*/ 395000 w 526667"/>
              <a:gd name="connsiteY3" fmla="*/ 263334 h 1452805"/>
              <a:gd name="connsiteX4" fmla="*/ 395000 w 526667"/>
              <a:gd name="connsiteY4" fmla="*/ 869964 h 1452805"/>
              <a:gd name="connsiteX5" fmla="*/ 395000 w 526667"/>
              <a:gd name="connsiteY5" fmla="*/ 1452805 h 1452805"/>
              <a:gd name="connsiteX6" fmla="*/ 131667 w 526667"/>
              <a:gd name="connsiteY6" fmla="*/ 1452805 h 1452805"/>
              <a:gd name="connsiteX7" fmla="*/ 131667 w 526667"/>
              <a:gd name="connsiteY7" fmla="*/ 869964 h 1452805"/>
              <a:gd name="connsiteX8" fmla="*/ 131667 w 526667"/>
              <a:gd name="connsiteY8" fmla="*/ 263334 h 1452805"/>
              <a:gd name="connsiteX9" fmla="*/ 0 w 526667"/>
              <a:gd name="connsiteY9" fmla="*/ 263334 h 1452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667" h="1452805" fill="none" extrusionOk="0">
                <a:moveTo>
                  <a:pt x="0" y="263334"/>
                </a:moveTo>
                <a:cubicBezTo>
                  <a:pt x="102724" y="118950"/>
                  <a:pt x="172376" y="97735"/>
                  <a:pt x="263334" y="0"/>
                </a:cubicBezTo>
                <a:cubicBezTo>
                  <a:pt x="391971" y="110225"/>
                  <a:pt x="456492" y="220553"/>
                  <a:pt x="526667" y="263334"/>
                </a:cubicBezTo>
                <a:cubicBezTo>
                  <a:pt x="485537" y="274270"/>
                  <a:pt x="457228" y="257877"/>
                  <a:pt x="395000" y="263334"/>
                </a:cubicBezTo>
                <a:cubicBezTo>
                  <a:pt x="439857" y="392061"/>
                  <a:pt x="361868" y="679942"/>
                  <a:pt x="395000" y="869964"/>
                </a:cubicBezTo>
                <a:cubicBezTo>
                  <a:pt x="428132" y="1059986"/>
                  <a:pt x="326401" y="1235200"/>
                  <a:pt x="395000" y="1452805"/>
                </a:cubicBezTo>
                <a:cubicBezTo>
                  <a:pt x="321966" y="1480091"/>
                  <a:pt x="189128" y="1449675"/>
                  <a:pt x="131667" y="1452805"/>
                </a:cubicBezTo>
                <a:cubicBezTo>
                  <a:pt x="93657" y="1316806"/>
                  <a:pt x="149808" y="1006531"/>
                  <a:pt x="131667" y="869964"/>
                </a:cubicBezTo>
                <a:cubicBezTo>
                  <a:pt x="113526" y="733397"/>
                  <a:pt x="192306" y="460656"/>
                  <a:pt x="131667" y="263334"/>
                </a:cubicBezTo>
                <a:cubicBezTo>
                  <a:pt x="67495" y="264735"/>
                  <a:pt x="65085" y="263197"/>
                  <a:pt x="0" y="263334"/>
                </a:cubicBezTo>
                <a:close/>
              </a:path>
              <a:path w="526667" h="1452805" stroke="0" extrusionOk="0">
                <a:moveTo>
                  <a:pt x="0" y="263334"/>
                </a:moveTo>
                <a:cubicBezTo>
                  <a:pt x="75948" y="168517"/>
                  <a:pt x="197928" y="100335"/>
                  <a:pt x="263334" y="0"/>
                </a:cubicBezTo>
                <a:cubicBezTo>
                  <a:pt x="362011" y="44676"/>
                  <a:pt x="399746" y="190562"/>
                  <a:pt x="526667" y="263334"/>
                </a:cubicBezTo>
                <a:cubicBezTo>
                  <a:pt x="492893" y="275256"/>
                  <a:pt x="455355" y="259589"/>
                  <a:pt x="395000" y="263334"/>
                </a:cubicBezTo>
                <a:cubicBezTo>
                  <a:pt x="425582" y="451477"/>
                  <a:pt x="358741" y="643719"/>
                  <a:pt x="395000" y="846175"/>
                </a:cubicBezTo>
                <a:cubicBezTo>
                  <a:pt x="431259" y="1048631"/>
                  <a:pt x="391978" y="1278130"/>
                  <a:pt x="395000" y="1452805"/>
                </a:cubicBezTo>
                <a:cubicBezTo>
                  <a:pt x="342203" y="1458618"/>
                  <a:pt x="231276" y="1422459"/>
                  <a:pt x="131667" y="1452805"/>
                </a:cubicBezTo>
                <a:cubicBezTo>
                  <a:pt x="121777" y="1281024"/>
                  <a:pt x="188892" y="1108210"/>
                  <a:pt x="131667" y="846175"/>
                </a:cubicBezTo>
                <a:cubicBezTo>
                  <a:pt x="74442" y="584140"/>
                  <a:pt x="199932" y="488022"/>
                  <a:pt x="131667" y="263334"/>
                </a:cubicBezTo>
                <a:cubicBezTo>
                  <a:pt x="74954" y="270167"/>
                  <a:pt x="37122" y="258149"/>
                  <a:pt x="0" y="263334"/>
                </a:cubicBezTo>
                <a:close/>
              </a:path>
            </a:pathLst>
          </a:custGeom>
          <a:solidFill>
            <a:srgbClr val="0070C0"/>
          </a:solidFill>
          <a:ln>
            <a:extLst>
              <a:ext uri="{C807C97D-BFC1-408E-A445-0C87EB9F89A2}">
                <ask:lineSketchStyleProps xmlns:ask="http://schemas.microsoft.com/office/drawing/2018/sketchyshapes" sd="1409404031">
                  <a:prstGeom prst="upArrow">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Content Placeholder 2">
            <a:extLst>
              <a:ext uri="{FF2B5EF4-FFF2-40B4-BE49-F238E27FC236}">
                <a16:creationId xmlns:a16="http://schemas.microsoft.com/office/drawing/2014/main" id="{C65373C3-7D66-90BC-2C1A-E6E34A62A0D0}"/>
              </a:ext>
            </a:extLst>
          </p:cNvPr>
          <p:cNvSpPr txBox="1">
            <a:spLocks/>
          </p:cNvSpPr>
          <p:nvPr/>
        </p:nvSpPr>
        <p:spPr>
          <a:xfrm>
            <a:off x="1244381" y="5069862"/>
            <a:ext cx="2410822" cy="1268203"/>
          </a:xfrm>
          <a:prstGeom prst="rect">
            <a:avLst/>
          </a:prstGeom>
        </p:spPr>
        <p:txBody>
          <a:bodyPr anchor="ctr">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000000"/>
                </a:solidFill>
                <a:effectLst/>
                <a:uLnTx/>
                <a:uFillTx/>
                <a:latin typeface="Calibri" panose="020F0502020204030204"/>
                <a:ea typeface="+mn-ea"/>
                <a:cs typeface="+mn-cs"/>
              </a:rPr>
              <a:t>When we</a:t>
            </a:r>
          </a:p>
        </p:txBody>
      </p:sp>
      <p:sp>
        <p:nvSpPr>
          <p:cNvPr id="17" name="Content Placeholder 2">
            <a:extLst>
              <a:ext uri="{FF2B5EF4-FFF2-40B4-BE49-F238E27FC236}">
                <a16:creationId xmlns:a16="http://schemas.microsoft.com/office/drawing/2014/main" id="{3A1E14E0-08E2-A5E1-E7CF-CDF1A88693D3}"/>
              </a:ext>
            </a:extLst>
          </p:cNvPr>
          <p:cNvSpPr txBox="1">
            <a:spLocks/>
          </p:cNvSpPr>
          <p:nvPr/>
        </p:nvSpPr>
        <p:spPr>
          <a:xfrm>
            <a:off x="7399644" y="5050895"/>
            <a:ext cx="1209645" cy="1268203"/>
          </a:xfrm>
          <a:prstGeom prst="rect">
            <a:avLst/>
          </a:prstGeom>
        </p:spPr>
        <p:txBody>
          <a:bodyPr anchor="ctr">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000000"/>
                </a:solidFill>
                <a:effectLst/>
                <a:uLnTx/>
                <a:uFillTx/>
                <a:latin typeface="Calibri" panose="020F0502020204030204"/>
                <a:ea typeface="+mn-ea"/>
                <a:cs typeface="+mn-cs"/>
              </a:rPr>
              <a:t>we</a:t>
            </a:r>
          </a:p>
        </p:txBody>
      </p:sp>
    </p:spTree>
    <p:extLst>
      <p:ext uri="{BB962C8B-B14F-4D97-AF65-F5344CB8AC3E}">
        <p14:creationId xmlns:p14="http://schemas.microsoft.com/office/powerpoint/2010/main" val="28110228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Picture 2">
            <a:hlinkClick r:id="rId3"/>
            <a:extLst>
              <a:ext uri="{FF2B5EF4-FFF2-40B4-BE49-F238E27FC236}">
                <a16:creationId xmlns:a16="http://schemas.microsoft.com/office/drawing/2014/main" id="{27A8FF72-3E02-F5F6-3EB9-E5FE0017816F}"/>
              </a:ext>
            </a:extLst>
          </p:cNvPr>
          <p:cNvPicPr>
            <a:picLocks noGrp="1" noChangeAspect="1"/>
          </p:cNvPicPr>
          <p:nvPr>
            <p:ph type="pic" idx="4294967295"/>
          </p:nvPr>
        </p:nvPicPr>
        <p:blipFill rotWithShape="1">
          <a:blip r:embed="rId4"/>
          <a:srcRect t="17741" r="3992" b="17741"/>
          <a:stretch/>
        </p:blipFill>
        <p:spPr>
          <a:xfrm>
            <a:off x="-161365" y="0"/>
            <a:ext cx="12612881" cy="6858000"/>
          </a:xfrm>
          <a:prstGeom prst="rect">
            <a:avLst/>
          </a:prstGeom>
          <a:ln w="12700">
            <a:miter lim="400000"/>
          </a:ln>
        </p:spPr>
      </p:pic>
      <p:sp>
        <p:nvSpPr>
          <p:cNvPr id="4" name="TextBox 3">
            <a:extLst>
              <a:ext uri="{FF2B5EF4-FFF2-40B4-BE49-F238E27FC236}">
                <a16:creationId xmlns:a16="http://schemas.microsoft.com/office/drawing/2014/main" id="{018970B9-E39A-51B5-97C5-D7C171905FD6}"/>
              </a:ext>
            </a:extLst>
          </p:cNvPr>
          <p:cNvSpPr txBox="1"/>
          <p:nvPr/>
        </p:nvSpPr>
        <p:spPr>
          <a:xfrm>
            <a:off x="6746370" y="5805547"/>
            <a:ext cx="615739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5 Healing Gestures: https://changingmindsnow.org/gestures </a:t>
            </a:r>
          </a:p>
        </p:txBody>
      </p:sp>
    </p:spTree>
    <p:extLst>
      <p:ext uri="{BB962C8B-B14F-4D97-AF65-F5344CB8AC3E}">
        <p14:creationId xmlns:p14="http://schemas.microsoft.com/office/powerpoint/2010/main" val="37788456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 name="Title 1">
            <a:extLst>
              <a:ext uri="{FF2B5EF4-FFF2-40B4-BE49-F238E27FC236}">
                <a16:creationId xmlns:a16="http://schemas.microsoft.com/office/drawing/2014/main" id="{E7AAC670-67D0-35DA-7E6C-876584CAB5D5}"/>
              </a:ext>
            </a:extLst>
          </p:cNvPr>
          <p:cNvSpPr>
            <a:spLocks noGrp="1"/>
          </p:cNvSpPr>
          <p:nvPr>
            <p:ph type="title"/>
          </p:nvPr>
        </p:nvSpPr>
        <p:spPr>
          <a:xfrm>
            <a:off x="2493769" y="213557"/>
            <a:ext cx="6567992" cy="850664"/>
          </a:xfrm>
        </p:spPr>
        <p:txBody>
          <a:bodyPr>
            <a:normAutofit/>
          </a:bodyPr>
          <a:lstStyle/>
          <a:p>
            <a:pPr algn="ctr"/>
            <a:r>
              <a:rPr lang="en-US" sz="5400" b="1" dirty="0">
                <a:latin typeface="Arial" panose="020B0604020202020204" pitchFamily="34" charset="0"/>
                <a:cs typeface="Arial" panose="020B0604020202020204" pitchFamily="34" charset="0"/>
              </a:rPr>
              <a:t>Self Care</a:t>
            </a:r>
          </a:p>
        </p:txBody>
      </p:sp>
      <p:sp>
        <p:nvSpPr>
          <p:cNvPr id="644" name="Text Placeholder 3">
            <a:extLst>
              <a:ext uri="{FF2B5EF4-FFF2-40B4-BE49-F238E27FC236}">
                <a16:creationId xmlns:a16="http://schemas.microsoft.com/office/drawing/2014/main" id="{C8BB2885-4099-921E-81EF-C1EB7120B38C}"/>
              </a:ext>
            </a:extLst>
          </p:cNvPr>
          <p:cNvSpPr>
            <a:spLocks noGrp="1"/>
          </p:cNvSpPr>
          <p:nvPr>
            <p:ph type="body" sz="half" idx="2"/>
          </p:nvPr>
        </p:nvSpPr>
        <p:spPr>
          <a:xfrm>
            <a:off x="1618419" y="1246546"/>
            <a:ext cx="9735381" cy="521684"/>
          </a:xfrm>
        </p:spPr>
        <p:txBody>
          <a:bodyPr>
            <a:normAutofit fontScale="92500"/>
          </a:bodyPr>
          <a:lstStyle/>
          <a:p>
            <a:r>
              <a:rPr lang="en-US" sz="2800" b="1" dirty="0">
                <a:latin typeface="Aptos" panose="020B0004020202020204" pitchFamily="34" charset="0"/>
              </a:rPr>
              <a:t>A necessary essential for your effectiveness and sustainability</a:t>
            </a:r>
            <a:endParaRPr lang="en-US" b="1" dirty="0">
              <a:latin typeface="Aptos" panose="020B0004020202020204" pitchFamily="34" charset="0"/>
            </a:endParaRPr>
          </a:p>
          <a:p>
            <a:endParaRPr lang="en-US" dirty="0"/>
          </a:p>
        </p:txBody>
      </p:sp>
      <p:pic>
        <p:nvPicPr>
          <p:cNvPr id="2" name="Picture 1">
            <a:extLst>
              <a:ext uri="{FF2B5EF4-FFF2-40B4-BE49-F238E27FC236}">
                <a16:creationId xmlns:a16="http://schemas.microsoft.com/office/drawing/2014/main" id="{5BD4E17B-DB43-5C40-C5A1-5FB824F13AF3}"/>
              </a:ext>
            </a:extLst>
          </p:cNvPr>
          <p:cNvPicPr>
            <a:picLocks noChangeAspect="1"/>
          </p:cNvPicPr>
          <p:nvPr/>
        </p:nvPicPr>
        <p:blipFill>
          <a:blip r:embed="rId3"/>
          <a:stretch>
            <a:fillRect/>
          </a:stretch>
        </p:blipFill>
        <p:spPr>
          <a:xfrm>
            <a:off x="1035322" y="2653297"/>
            <a:ext cx="4742443" cy="2958157"/>
          </a:xfrm>
          <a:prstGeom prst="rect">
            <a:avLst/>
          </a:prstGeom>
        </p:spPr>
      </p:pic>
      <p:pic>
        <p:nvPicPr>
          <p:cNvPr id="3" name="Picture 2">
            <a:extLst>
              <a:ext uri="{FF2B5EF4-FFF2-40B4-BE49-F238E27FC236}">
                <a16:creationId xmlns:a16="http://schemas.microsoft.com/office/drawing/2014/main" id="{2902D3F9-D730-E5E3-6C7A-95C52788DD82}"/>
              </a:ext>
            </a:extLst>
          </p:cNvPr>
          <p:cNvPicPr>
            <a:picLocks noChangeAspect="1"/>
          </p:cNvPicPr>
          <p:nvPr/>
        </p:nvPicPr>
        <p:blipFill>
          <a:blip r:embed="rId4"/>
          <a:stretch>
            <a:fillRect/>
          </a:stretch>
        </p:blipFill>
        <p:spPr>
          <a:xfrm>
            <a:off x="6096000" y="2653297"/>
            <a:ext cx="5387303" cy="2883345"/>
          </a:xfrm>
          <a:prstGeom prst="rect">
            <a:avLst/>
          </a:prstGeom>
        </p:spPr>
      </p:pic>
      <p:sp>
        <p:nvSpPr>
          <p:cNvPr id="5" name="Slide Number Placeholder 4">
            <a:extLst>
              <a:ext uri="{FF2B5EF4-FFF2-40B4-BE49-F238E27FC236}">
                <a16:creationId xmlns:a16="http://schemas.microsoft.com/office/drawing/2014/main" id="{4E31083B-6CED-C045-8A87-4DB3EC3537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CAADBD-0CE4-4763-ADBB-95956BC08F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eel of self-care&#10;&#10;Description automatically generated">
            <a:extLst>
              <a:ext uri="{FF2B5EF4-FFF2-40B4-BE49-F238E27FC236}">
                <a16:creationId xmlns:a16="http://schemas.microsoft.com/office/drawing/2014/main" id="{A31C8511-ED18-338E-E40F-61E907B2AFCA}"/>
              </a:ext>
            </a:extLst>
          </p:cNvPr>
          <p:cNvPicPr>
            <a:picLocks noChangeAspect="1"/>
          </p:cNvPicPr>
          <p:nvPr/>
        </p:nvPicPr>
        <p:blipFill>
          <a:blip r:embed="rId3"/>
          <a:stretch>
            <a:fillRect/>
          </a:stretch>
        </p:blipFill>
        <p:spPr>
          <a:xfrm>
            <a:off x="2388637" y="67733"/>
            <a:ext cx="6790289" cy="6790289"/>
          </a:xfrm>
          <a:prstGeom prst="rect">
            <a:avLst/>
          </a:prstGeom>
          <a:noFill/>
        </p:spPr>
      </p:pic>
    </p:spTree>
    <p:extLst>
      <p:ext uri="{BB962C8B-B14F-4D97-AF65-F5344CB8AC3E}">
        <p14:creationId xmlns:p14="http://schemas.microsoft.com/office/powerpoint/2010/main" val="15936103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42036" y="1388227"/>
            <a:ext cx="38596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9C32D56F-32EE-4BE1-B404-63593AB267D2}"/>
              </a:ext>
            </a:extLst>
          </p:cNvPr>
          <p:cNvPicPr>
            <a:picLocks noChangeAspect="1"/>
          </p:cNvPicPr>
          <p:nvPr/>
        </p:nvPicPr>
        <p:blipFill>
          <a:blip r:embed="rId3"/>
          <a:stretch>
            <a:fillRect/>
          </a:stretch>
        </p:blipFill>
        <p:spPr>
          <a:xfrm>
            <a:off x="-511312" y="940040"/>
            <a:ext cx="12703314" cy="4947335"/>
          </a:xfrm>
          <a:prstGeom prst="rect">
            <a:avLst/>
          </a:prstGeom>
        </p:spPr>
      </p:pic>
      <p:sp>
        <p:nvSpPr>
          <p:cNvPr id="11" name="TextBox 10">
            <a:extLst>
              <a:ext uri="{FF2B5EF4-FFF2-40B4-BE49-F238E27FC236}">
                <a16:creationId xmlns:a16="http://schemas.microsoft.com/office/drawing/2014/main" id="{E4C56629-68E9-4994-8D80-407877640521}"/>
              </a:ext>
            </a:extLst>
          </p:cNvPr>
          <p:cNvSpPr txBox="1"/>
          <p:nvPr/>
        </p:nvSpPr>
        <p:spPr>
          <a:xfrm>
            <a:off x="1790701" y="127001"/>
            <a:ext cx="9817100" cy="50276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0000"/>
                </a:solidFill>
                <a:effectLst/>
                <a:uLnTx/>
                <a:uFillTx/>
                <a:latin typeface="Calibri" panose="020F0502020204030204"/>
                <a:ea typeface="+mn-ea"/>
                <a:cs typeface="+mn-cs"/>
              </a:rPr>
              <a:t>Resilience Tree adapted from Building Community Resilience</a:t>
            </a:r>
          </a:p>
        </p:txBody>
      </p:sp>
      <p:sp>
        <p:nvSpPr>
          <p:cNvPr id="14" name="TextBox 13">
            <a:extLst>
              <a:ext uri="{FF2B5EF4-FFF2-40B4-BE49-F238E27FC236}">
                <a16:creationId xmlns:a16="http://schemas.microsoft.com/office/drawing/2014/main" id="{D14A5074-B1B5-4CD3-9C9C-FE64D377BAA9}"/>
              </a:ext>
            </a:extLst>
          </p:cNvPr>
          <p:cNvSpPr txBox="1"/>
          <p:nvPr/>
        </p:nvSpPr>
        <p:spPr>
          <a:xfrm>
            <a:off x="318175" y="5220398"/>
            <a:ext cx="1865376" cy="666977"/>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Calibri" panose="020F0502020204030204"/>
                <a:ea typeface="+mn-ea"/>
                <a:cs typeface="+mn-cs"/>
              </a:rPr>
              <a:t>Just economic systems</a:t>
            </a:r>
          </a:p>
        </p:txBody>
      </p:sp>
      <p:sp>
        <p:nvSpPr>
          <p:cNvPr id="15" name="TextBox 14">
            <a:extLst>
              <a:ext uri="{FF2B5EF4-FFF2-40B4-BE49-F238E27FC236}">
                <a16:creationId xmlns:a16="http://schemas.microsoft.com/office/drawing/2014/main" id="{8FA086E3-864D-4DE9-A9FC-3ED514177419}"/>
              </a:ext>
            </a:extLst>
          </p:cNvPr>
          <p:cNvSpPr txBox="1"/>
          <p:nvPr/>
        </p:nvSpPr>
        <p:spPr>
          <a:xfrm>
            <a:off x="1736276" y="5630054"/>
            <a:ext cx="2561860" cy="666977"/>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Calibri" panose="020F0502020204030204"/>
                <a:ea typeface="+mn-ea"/>
                <a:cs typeface="+mn-cs"/>
              </a:rPr>
              <a:t>Racial equity/</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Calibri" panose="020F0502020204030204"/>
                <a:ea typeface="+mn-ea"/>
                <a:cs typeface="+mn-cs"/>
              </a:rPr>
              <a:t>Abolition</a:t>
            </a:r>
          </a:p>
        </p:txBody>
      </p:sp>
      <p:sp>
        <p:nvSpPr>
          <p:cNvPr id="16" name="TextBox 15">
            <a:extLst>
              <a:ext uri="{FF2B5EF4-FFF2-40B4-BE49-F238E27FC236}">
                <a16:creationId xmlns:a16="http://schemas.microsoft.com/office/drawing/2014/main" id="{B0A8CAAA-9BE9-41B5-92D6-5B14DBEFB82B}"/>
              </a:ext>
            </a:extLst>
          </p:cNvPr>
          <p:cNvSpPr txBox="1"/>
          <p:nvPr/>
        </p:nvSpPr>
        <p:spPr>
          <a:xfrm>
            <a:off x="4828061" y="5816604"/>
            <a:ext cx="2024568" cy="666977"/>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Calibri" panose="020F0502020204030204"/>
                <a:ea typeface="+mn-ea"/>
                <a:cs typeface="+mn-cs"/>
              </a:rPr>
              <a:t>Restorative justice systems</a:t>
            </a:r>
          </a:p>
        </p:txBody>
      </p:sp>
      <p:sp>
        <p:nvSpPr>
          <p:cNvPr id="17" name="TextBox 16">
            <a:extLst>
              <a:ext uri="{FF2B5EF4-FFF2-40B4-BE49-F238E27FC236}">
                <a16:creationId xmlns:a16="http://schemas.microsoft.com/office/drawing/2014/main" id="{A10F1618-D0CE-45F6-A485-F34C6D136839}"/>
              </a:ext>
            </a:extLst>
          </p:cNvPr>
          <p:cNvSpPr txBox="1"/>
          <p:nvPr/>
        </p:nvSpPr>
        <p:spPr>
          <a:xfrm>
            <a:off x="7823456" y="5252437"/>
            <a:ext cx="1865376" cy="95430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Calibri" panose="020F0502020204030204"/>
                <a:ea typeface="+mn-ea"/>
                <a:cs typeface="+mn-cs"/>
              </a:rPr>
              <a:t>Peaceful resolution of global conflict</a:t>
            </a:r>
          </a:p>
        </p:txBody>
      </p:sp>
      <p:sp>
        <p:nvSpPr>
          <p:cNvPr id="18" name="TextBox 17">
            <a:extLst>
              <a:ext uri="{FF2B5EF4-FFF2-40B4-BE49-F238E27FC236}">
                <a16:creationId xmlns:a16="http://schemas.microsoft.com/office/drawing/2014/main" id="{0CA5BE3C-424A-460D-A2BD-45E9EE894344}"/>
              </a:ext>
            </a:extLst>
          </p:cNvPr>
          <p:cNvSpPr txBox="1"/>
          <p:nvPr/>
        </p:nvSpPr>
        <p:spPr>
          <a:xfrm>
            <a:off x="9742425" y="5074682"/>
            <a:ext cx="1865376" cy="666977"/>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Calibri" panose="020F0502020204030204"/>
                <a:ea typeface="+mn-ea"/>
                <a:cs typeface="+mn-cs"/>
              </a:rPr>
              <a:t>High quality education for all</a:t>
            </a:r>
          </a:p>
        </p:txBody>
      </p:sp>
    </p:spTree>
    <p:extLst>
      <p:ext uri="{BB962C8B-B14F-4D97-AF65-F5344CB8AC3E}">
        <p14:creationId xmlns:p14="http://schemas.microsoft.com/office/powerpoint/2010/main" val="19404126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3D195-7486-845E-468F-2807C9CAE7F9}"/>
              </a:ext>
            </a:extLst>
          </p:cNvPr>
          <p:cNvSpPr txBox="1">
            <a:spLocks/>
          </p:cNvSpPr>
          <p:nvPr/>
        </p:nvSpPr>
        <p:spPr>
          <a:xfrm>
            <a:off x="592137" y="2449513"/>
            <a:ext cx="11007725" cy="979487"/>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400" dirty="0">
                <a:latin typeface="+mn-lt"/>
              </a:rPr>
              <a:t>Thank You!</a:t>
            </a:r>
          </a:p>
        </p:txBody>
      </p:sp>
    </p:spTree>
    <p:extLst>
      <p:ext uri="{BB962C8B-B14F-4D97-AF65-F5344CB8AC3E}">
        <p14:creationId xmlns:p14="http://schemas.microsoft.com/office/powerpoint/2010/main" val="906097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323;p47">
            <a:extLst>
              <a:ext uri="{FF2B5EF4-FFF2-40B4-BE49-F238E27FC236}">
                <a16:creationId xmlns:a16="http://schemas.microsoft.com/office/drawing/2014/main" id="{C25B1D24-6C27-443C-A903-F0A713C853E5}"/>
              </a:ext>
            </a:extLst>
          </p:cNvPr>
          <p:cNvGrpSpPr/>
          <p:nvPr/>
        </p:nvGrpSpPr>
        <p:grpSpPr>
          <a:xfrm>
            <a:off x="826632" y="1316103"/>
            <a:ext cx="4826489" cy="4578222"/>
            <a:chOff x="1059203" y="52831"/>
            <a:chExt cx="3977593" cy="3958121"/>
          </a:xfrm>
        </p:grpSpPr>
        <p:sp>
          <p:nvSpPr>
            <p:cNvPr id="3" name="Google Shape;324;p47">
              <a:extLst>
                <a:ext uri="{FF2B5EF4-FFF2-40B4-BE49-F238E27FC236}">
                  <a16:creationId xmlns:a16="http://schemas.microsoft.com/office/drawing/2014/main" id="{256E52E6-1D6B-40CE-AF49-82D64D9A1343}"/>
                </a:ext>
              </a:extLst>
            </p:cNvPr>
            <p:cNvSpPr/>
            <p:nvPr/>
          </p:nvSpPr>
          <p:spPr>
            <a:xfrm>
              <a:off x="1411427" y="264159"/>
              <a:ext cx="3413760" cy="3413760"/>
            </a:xfrm>
            <a:prstGeom prst="pie">
              <a:avLst>
                <a:gd name="adj1" fmla="val 16200000"/>
                <a:gd name="adj2" fmla="val 180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6" tIns="91426" rIns="91426" bIns="91426"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1" b="0" i="0" u="none" strike="noStrike" kern="0" cap="none" spc="0" normalizeH="0" baseline="0" noProof="0">
                <a:ln>
                  <a:noFill/>
                </a:ln>
                <a:solidFill>
                  <a:sysClr val="windowText" lastClr="000000"/>
                </a:solidFill>
                <a:effectLst/>
                <a:uLnTx/>
                <a:uFillTx/>
              </a:endParaRPr>
            </a:p>
          </p:txBody>
        </p:sp>
        <p:sp>
          <p:nvSpPr>
            <p:cNvPr id="4" name="Google Shape;325;p47">
              <a:extLst>
                <a:ext uri="{FF2B5EF4-FFF2-40B4-BE49-F238E27FC236}">
                  <a16:creationId xmlns:a16="http://schemas.microsoft.com/office/drawing/2014/main" id="{427E94DA-F16E-4FA8-994B-58CACBA28039}"/>
                </a:ext>
              </a:extLst>
            </p:cNvPr>
            <p:cNvSpPr txBox="1"/>
            <p:nvPr/>
          </p:nvSpPr>
          <p:spPr>
            <a:xfrm>
              <a:off x="3210560" y="987551"/>
              <a:ext cx="1219200" cy="1016000"/>
            </a:xfrm>
            <a:prstGeom prst="rect">
              <a:avLst/>
            </a:prstGeom>
            <a:noFill/>
            <a:ln>
              <a:noFill/>
            </a:ln>
          </p:spPr>
          <p:txBody>
            <a:bodyPr spcFirstLastPara="1" wrap="square" lIns="38100" tIns="38100" rIns="38100" bIns="38100" anchor="ctr"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3001" b="0" i="0" u="none" strike="noStrike" kern="0" cap="none" spc="0" normalizeH="0" baseline="0" noProof="0">
                  <a:ln>
                    <a:noFill/>
                  </a:ln>
                  <a:solidFill>
                    <a:prstClr val="white"/>
                  </a:solidFill>
                  <a:effectLst/>
                  <a:uLnTx/>
                  <a:uFillTx/>
                  <a:latin typeface="Calibri"/>
                  <a:ea typeface="Calibri"/>
                  <a:cs typeface="Calibri"/>
                  <a:sym typeface="Calibri"/>
                </a:rPr>
                <a:t>Event</a:t>
              </a:r>
              <a:endParaRPr kumimoji="0" sz="1801" b="0" i="0" u="none" strike="noStrike" kern="0" cap="none" spc="0" normalizeH="0" baseline="0" noProof="0">
                <a:ln>
                  <a:noFill/>
                </a:ln>
                <a:solidFill>
                  <a:sysClr val="windowText" lastClr="000000"/>
                </a:solidFill>
                <a:effectLst/>
                <a:uLnTx/>
                <a:uFillTx/>
              </a:endParaRPr>
            </a:p>
          </p:txBody>
        </p:sp>
        <p:sp>
          <p:nvSpPr>
            <p:cNvPr id="5" name="Google Shape;326;p47">
              <a:extLst>
                <a:ext uri="{FF2B5EF4-FFF2-40B4-BE49-F238E27FC236}">
                  <a16:creationId xmlns:a16="http://schemas.microsoft.com/office/drawing/2014/main" id="{4C5FB1D8-5233-4919-B26B-6F096AE7038A}"/>
                </a:ext>
              </a:extLst>
            </p:cNvPr>
            <p:cNvSpPr/>
            <p:nvPr/>
          </p:nvSpPr>
          <p:spPr>
            <a:xfrm>
              <a:off x="1341120" y="386079"/>
              <a:ext cx="3413760" cy="3413760"/>
            </a:xfrm>
            <a:prstGeom prst="pie">
              <a:avLst>
                <a:gd name="adj1" fmla="val 1800000"/>
                <a:gd name="adj2" fmla="val 900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6" tIns="91426" rIns="91426" bIns="91426"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1" b="0" i="0" u="none" strike="noStrike" kern="0" cap="none" spc="0" normalizeH="0" baseline="0" noProof="0">
                <a:ln>
                  <a:noFill/>
                </a:ln>
                <a:solidFill>
                  <a:sysClr val="windowText" lastClr="000000"/>
                </a:solidFill>
                <a:effectLst/>
                <a:uLnTx/>
                <a:uFillTx/>
              </a:endParaRPr>
            </a:p>
          </p:txBody>
        </p:sp>
        <p:sp>
          <p:nvSpPr>
            <p:cNvPr id="6" name="Google Shape;327;p47">
              <a:extLst>
                <a:ext uri="{FF2B5EF4-FFF2-40B4-BE49-F238E27FC236}">
                  <a16:creationId xmlns:a16="http://schemas.microsoft.com/office/drawing/2014/main" id="{74AEC67F-E7A8-4B36-973C-ED6CB9065AD1}"/>
                </a:ext>
              </a:extLst>
            </p:cNvPr>
            <p:cNvSpPr txBox="1"/>
            <p:nvPr/>
          </p:nvSpPr>
          <p:spPr>
            <a:xfrm>
              <a:off x="2153920" y="2600960"/>
              <a:ext cx="1828800" cy="894080"/>
            </a:xfrm>
            <a:prstGeom prst="rect">
              <a:avLst/>
            </a:prstGeom>
            <a:noFill/>
            <a:ln>
              <a:noFill/>
            </a:ln>
          </p:spPr>
          <p:txBody>
            <a:bodyPr spcFirstLastPara="1" wrap="square" lIns="38100" tIns="38100" rIns="38100" bIns="38100" anchor="ctr"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3001" b="0" i="0" u="none" strike="noStrike" kern="0" cap="none" spc="0" normalizeH="0" baseline="0" noProof="0">
                  <a:ln>
                    <a:noFill/>
                  </a:ln>
                  <a:solidFill>
                    <a:prstClr val="white"/>
                  </a:solidFill>
                  <a:effectLst/>
                  <a:uLnTx/>
                  <a:uFillTx/>
                  <a:latin typeface="Calibri"/>
                  <a:ea typeface="Calibri"/>
                  <a:cs typeface="Calibri"/>
                  <a:sym typeface="Calibri"/>
                </a:rPr>
                <a:t>Experience</a:t>
              </a:r>
              <a:endParaRPr kumimoji="0" sz="1801" b="0" i="0" u="none" strike="noStrike" kern="0" cap="none" spc="0" normalizeH="0" baseline="0" noProof="0">
                <a:ln>
                  <a:noFill/>
                </a:ln>
                <a:solidFill>
                  <a:sysClr val="windowText" lastClr="000000"/>
                </a:solidFill>
                <a:effectLst/>
                <a:uLnTx/>
                <a:uFillTx/>
              </a:endParaRPr>
            </a:p>
          </p:txBody>
        </p:sp>
        <p:sp>
          <p:nvSpPr>
            <p:cNvPr id="7" name="Google Shape;328;p47">
              <a:extLst>
                <a:ext uri="{FF2B5EF4-FFF2-40B4-BE49-F238E27FC236}">
                  <a16:creationId xmlns:a16="http://schemas.microsoft.com/office/drawing/2014/main" id="{CF3661C6-41E7-4E25-AC57-0DAD5BD487AC}"/>
                </a:ext>
              </a:extLst>
            </p:cNvPr>
            <p:cNvSpPr/>
            <p:nvPr/>
          </p:nvSpPr>
          <p:spPr>
            <a:xfrm>
              <a:off x="1270812" y="264159"/>
              <a:ext cx="3413760" cy="3413760"/>
            </a:xfrm>
            <a:prstGeom prst="pie">
              <a:avLst>
                <a:gd name="adj1" fmla="val 9000000"/>
                <a:gd name="adj2" fmla="val 16200000"/>
              </a:avLst>
            </a:prstGeom>
            <a:gradFill>
              <a:gsLst>
                <a:gs pos="0">
                  <a:srgbClr val="5D427D"/>
                </a:gs>
                <a:gs pos="80000">
                  <a:srgbClr val="7A57A5"/>
                </a:gs>
                <a:gs pos="100000">
                  <a:srgbClr val="7A56A7"/>
                </a:gs>
              </a:gsLst>
              <a:lin ang="16200000" scaled="0"/>
            </a:gradFill>
            <a:ln>
              <a:noFill/>
            </a:ln>
            <a:effectLst>
              <a:outerShdw blurRad="40000" dist="23000" dir="5400000" rotWithShape="0">
                <a:srgbClr val="000000">
                  <a:alpha val="34901"/>
                </a:srgbClr>
              </a:outerShdw>
            </a:effectLst>
          </p:spPr>
          <p:txBody>
            <a:bodyPr spcFirstLastPara="1" wrap="square" lIns="91426" tIns="91426" rIns="91426" bIns="91426"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1" b="0" i="0" u="none" strike="noStrike" kern="0" cap="none" spc="0" normalizeH="0" baseline="0" noProof="0">
                <a:ln>
                  <a:noFill/>
                </a:ln>
                <a:solidFill>
                  <a:sysClr val="windowText" lastClr="000000"/>
                </a:solidFill>
                <a:effectLst/>
                <a:uLnTx/>
                <a:uFillTx/>
              </a:endParaRPr>
            </a:p>
          </p:txBody>
        </p:sp>
        <p:sp>
          <p:nvSpPr>
            <p:cNvPr id="8" name="Google Shape;329;p47">
              <a:extLst>
                <a:ext uri="{FF2B5EF4-FFF2-40B4-BE49-F238E27FC236}">
                  <a16:creationId xmlns:a16="http://schemas.microsoft.com/office/drawing/2014/main" id="{AF3D88F2-9631-4987-9D6E-82890C3A3EE6}"/>
                </a:ext>
              </a:extLst>
            </p:cNvPr>
            <p:cNvSpPr txBox="1"/>
            <p:nvPr/>
          </p:nvSpPr>
          <p:spPr>
            <a:xfrm>
              <a:off x="1666240" y="987551"/>
              <a:ext cx="1219200" cy="1016000"/>
            </a:xfrm>
            <a:prstGeom prst="rect">
              <a:avLst/>
            </a:prstGeom>
            <a:noFill/>
            <a:ln>
              <a:noFill/>
            </a:ln>
          </p:spPr>
          <p:txBody>
            <a:bodyPr spcFirstLastPara="1" wrap="square" lIns="38100" tIns="38100" rIns="38100" bIns="38100" anchor="ctr"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3001" b="0" i="0" u="none" strike="noStrike" kern="0" cap="none" spc="0" normalizeH="0" baseline="0" noProof="0">
                  <a:ln>
                    <a:noFill/>
                  </a:ln>
                  <a:solidFill>
                    <a:prstClr val="white"/>
                  </a:solidFill>
                  <a:effectLst/>
                  <a:uLnTx/>
                  <a:uFillTx/>
                  <a:latin typeface="Calibri"/>
                  <a:ea typeface="Calibri"/>
                  <a:cs typeface="Calibri"/>
                  <a:sym typeface="Calibri"/>
                </a:rPr>
                <a:t>Effect</a:t>
              </a:r>
              <a:endParaRPr kumimoji="0" sz="1801" b="0" i="0" u="none" strike="noStrike" kern="0" cap="none" spc="0" normalizeH="0" baseline="0" noProof="0">
                <a:ln>
                  <a:noFill/>
                </a:ln>
                <a:solidFill>
                  <a:sysClr val="windowText" lastClr="000000"/>
                </a:solidFill>
                <a:effectLst/>
                <a:uLnTx/>
                <a:uFillTx/>
              </a:endParaRPr>
            </a:p>
          </p:txBody>
        </p:sp>
        <p:sp>
          <p:nvSpPr>
            <p:cNvPr id="9" name="Google Shape;330;p47">
              <a:extLst>
                <a:ext uri="{FF2B5EF4-FFF2-40B4-BE49-F238E27FC236}">
                  <a16:creationId xmlns:a16="http://schemas.microsoft.com/office/drawing/2014/main" id="{45BF0F1C-C117-402D-B91E-D49C70370137}"/>
                </a:ext>
              </a:extLst>
            </p:cNvPr>
            <p:cNvSpPr/>
            <p:nvPr/>
          </p:nvSpPr>
          <p:spPr>
            <a:xfrm>
              <a:off x="1200380" y="52831"/>
              <a:ext cx="3836416" cy="3836416"/>
            </a:xfrm>
            <a:custGeom>
              <a:avLst/>
              <a:gdLst/>
              <a:ahLst/>
              <a:cxnLst/>
              <a:rect l="l" t="t" r="r" b="b"/>
              <a:pathLst>
                <a:path w="120000" h="120000" extrusionOk="0">
                  <a:moveTo>
                    <a:pt x="59991" y="4067"/>
                  </a:moveTo>
                  <a:lnTo>
                    <a:pt x="59991" y="4067"/>
                  </a:lnTo>
                  <a:cubicBezTo>
                    <a:pt x="79078" y="4064"/>
                    <a:pt x="96849" y="13795"/>
                    <a:pt x="107129" y="29878"/>
                  </a:cubicBezTo>
                  <a:cubicBezTo>
                    <a:pt x="117408" y="45960"/>
                    <a:pt x="118776" y="66175"/>
                    <a:pt x="110758" y="83496"/>
                  </a:cubicBezTo>
                  <a:lnTo>
                    <a:pt x="114269" y="85523"/>
                  </a:lnTo>
                  <a:lnTo>
                    <a:pt x="105797" y="86441"/>
                  </a:lnTo>
                  <a:lnTo>
                    <a:pt x="101940" y="78405"/>
                  </a:lnTo>
                  <a:lnTo>
                    <a:pt x="105449" y="80431"/>
                  </a:lnTo>
                  <a:cubicBezTo>
                    <a:pt x="112382" y="65011"/>
                    <a:pt x="111022" y="47127"/>
                    <a:pt x="101838" y="32932"/>
                  </a:cubicBezTo>
                  <a:cubicBezTo>
                    <a:pt x="92654" y="18737"/>
                    <a:pt x="76899" y="10167"/>
                    <a:pt x="59992" y="10169"/>
                  </a:cubicBezTo>
                  <a:close/>
                </a:path>
              </a:pathLst>
            </a:cu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6" tIns="91426" rIns="91426" bIns="91426"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1" b="0" i="0" u="none" strike="noStrike" kern="0" cap="none" spc="0" normalizeH="0" baseline="0" noProof="0">
                <a:ln>
                  <a:noFill/>
                </a:ln>
                <a:solidFill>
                  <a:sysClr val="windowText" lastClr="000000"/>
                </a:solidFill>
                <a:effectLst/>
                <a:uLnTx/>
                <a:uFillTx/>
              </a:endParaRPr>
            </a:p>
          </p:txBody>
        </p:sp>
        <p:sp>
          <p:nvSpPr>
            <p:cNvPr id="10" name="Google Shape;331;p47">
              <a:extLst>
                <a:ext uri="{FF2B5EF4-FFF2-40B4-BE49-F238E27FC236}">
                  <a16:creationId xmlns:a16="http://schemas.microsoft.com/office/drawing/2014/main" id="{D29C1897-A3B3-44A4-9D07-D7374646EB72}"/>
                </a:ext>
              </a:extLst>
            </p:cNvPr>
            <p:cNvSpPr/>
            <p:nvPr/>
          </p:nvSpPr>
          <p:spPr>
            <a:xfrm>
              <a:off x="1129792" y="174536"/>
              <a:ext cx="3836416" cy="3836416"/>
            </a:xfrm>
            <a:custGeom>
              <a:avLst/>
              <a:gdLst/>
              <a:ahLst/>
              <a:cxnLst/>
              <a:rect l="l" t="t" r="r" b="b"/>
              <a:pathLst>
                <a:path w="120000" h="120000" extrusionOk="0">
                  <a:moveTo>
                    <a:pt x="108435" y="87973"/>
                  </a:moveTo>
                  <a:cubicBezTo>
                    <a:pt x="98891" y="104498"/>
                    <a:pt x="81581" y="115017"/>
                    <a:pt x="62518" y="115876"/>
                  </a:cubicBezTo>
                  <a:cubicBezTo>
                    <a:pt x="43454" y="116735"/>
                    <a:pt x="25269" y="107816"/>
                    <a:pt x="14277" y="92216"/>
                  </a:cubicBezTo>
                  <a:lnTo>
                    <a:pt x="10766" y="94244"/>
                  </a:lnTo>
                  <a:lnTo>
                    <a:pt x="14207" y="86447"/>
                  </a:lnTo>
                  <a:lnTo>
                    <a:pt x="23095" y="87124"/>
                  </a:lnTo>
                  <a:lnTo>
                    <a:pt x="19585" y="89151"/>
                  </a:lnTo>
                  <a:cubicBezTo>
                    <a:pt x="29474" y="102860"/>
                    <a:pt x="45637" y="110621"/>
                    <a:pt x="62519" y="109767"/>
                  </a:cubicBezTo>
                  <a:cubicBezTo>
                    <a:pt x="79400" y="108913"/>
                    <a:pt x="94697" y="99559"/>
                    <a:pt x="103151" y="84922"/>
                  </a:cubicBezTo>
                  <a:close/>
                </a:path>
              </a:pathLst>
            </a:cu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6" tIns="91426" rIns="91426" bIns="91426"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1" b="0" i="0" u="none" strike="noStrike" kern="0" cap="none" spc="0" normalizeH="0" baseline="0" noProof="0">
                <a:ln>
                  <a:noFill/>
                </a:ln>
                <a:solidFill>
                  <a:sysClr val="windowText" lastClr="000000"/>
                </a:solidFill>
                <a:effectLst/>
                <a:uLnTx/>
                <a:uFillTx/>
              </a:endParaRPr>
            </a:p>
          </p:txBody>
        </p:sp>
        <p:sp>
          <p:nvSpPr>
            <p:cNvPr id="11" name="Google Shape;332;p47">
              <a:extLst>
                <a:ext uri="{FF2B5EF4-FFF2-40B4-BE49-F238E27FC236}">
                  <a16:creationId xmlns:a16="http://schemas.microsoft.com/office/drawing/2014/main" id="{054D89E6-0CF6-4248-8484-522BB7211E35}"/>
                </a:ext>
              </a:extLst>
            </p:cNvPr>
            <p:cNvSpPr/>
            <p:nvPr/>
          </p:nvSpPr>
          <p:spPr>
            <a:xfrm>
              <a:off x="1059203" y="52831"/>
              <a:ext cx="3836416" cy="3836416"/>
            </a:xfrm>
            <a:custGeom>
              <a:avLst/>
              <a:gdLst/>
              <a:ahLst/>
              <a:cxnLst/>
              <a:rect l="l" t="t" r="r" b="b"/>
              <a:pathLst>
                <a:path w="120000" h="120000" extrusionOk="0">
                  <a:moveTo>
                    <a:pt x="11561" y="87966"/>
                  </a:moveTo>
                  <a:lnTo>
                    <a:pt x="11561" y="87966"/>
                  </a:lnTo>
                  <a:cubicBezTo>
                    <a:pt x="2017" y="71436"/>
                    <a:pt x="1562" y="51181"/>
                    <a:pt x="10353" y="34238"/>
                  </a:cubicBezTo>
                  <a:cubicBezTo>
                    <a:pt x="19144" y="17296"/>
                    <a:pt x="35968" y="6007"/>
                    <a:pt x="54979" y="4293"/>
                  </a:cubicBezTo>
                  <a:lnTo>
                    <a:pt x="54979" y="239"/>
                  </a:lnTo>
                  <a:lnTo>
                    <a:pt x="60009" y="7118"/>
                  </a:lnTo>
                  <a:lnTo>
                    <a:pt x="54977" y="14476"/>
                  </a:lnTo>
                  <a:lnTo>
                    <a:pt x="54978" y="10423"/>
                  </a:lnTo>
                  <a:lnTo>
                    <a:pt x="54978" y="10423"/>
                  </a:lnTo>
                  <a:cubicBezTo>
                    <a:pt x="38157" y="12127"/>
                    <a:pt x="23347" y="22244"/>
                    <a:pt x="15643" y="37294"/>
                  </a:cubicBezTo>
                  <a:cubicBezTo>
                    <a:pt x="7939" y="52344"/>
                    <a:pt x="8392" y="70273"/>
                    <a:pt x="16845" y="84915"/>
                  </a:cubicBezTo>
                  <a:close/>
                </a:path>
              </a:pathLst>
            </a:custGeom>
            <a:gradFill>
              <a:gsLst>
                <a:gs pos="0">
                  <a:srgbClr val="5D427D"/>
                </a:gs>
                <a:gs pos="80000">
                  <a:srgbClr val="7A57A5"/>
                </a:gs>
                <a:gs pos="100000">
                  <a:srgbClr val="7A56A7"/>
                </a:gs>
              </a:gsLst>
              <a:lin ang="16200000" scaled="0"/>
            </a:gradFill>
            <a:ln>
              <a:noFill/>
            </a:ln>
            <a:effectLst>
              <a:outerShdw blurRad="40000" dist="23000" dir="5400000" rotWithShape="0">
                <a:srgbClr val="000000">
                  <a:alpha val="34901"/>
                </a:srgbClr>
              </a:outerShdw>
            </a:effectLst>
          </p:spPr>
          <p:txBody>
            <a:bodyPr spcFirstLastPara="1" wrap="square" lIns="91426" tIns="91426" rIns="91426" bIns="91426"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1" b="0" i="0" u="none" strike="noStrike" kern="0" cap="none" spc="0" normalizeH="0" baseline="0" noProof="0">
                <a:ln>
                  <a:noFill/>
                </a:ln>
                <a:solidFill>
                  <a:sysClr val="windowText" lastClr="000000"/>
                </a:solidFill>
                <a:effectLst/>
                <a:uLnTx/>
                <a:uFillTx/>
              </a:endParaRPr>
            </a:p>
          </p:txBody>
        </p:sp>
      </p:grpSp>
      <p:sp>
        <p:nvSpPr>
          <p:cNvPr id="12" name="Google Shape;322;p47">
            <a:extLst>
              <a:ext uri="{FF2B5EF4-FFF2-40B4-BE49-F238E27FC236}">
                <a16:creationId xmlns:a16="http://schemas.microsoft.com/office/drawing/2014/main" id="{4047F009-FF56-494E-B055-4897F3138E73}"/>
              </a:ext>
            </a:extLst>
          </p:cNvPr>
          <p:cNvSpPr/>
          <p:nvPr/>
        </p:nvSpPr>
        <p:spPr>
          <a:xfrm>
            <a:off x="6477000" y="1280661"/>
            <a:ext cx="4655180" cy="5027771"/>
          </a:xfrm>
          <a:prstGeom prst="rect">
            <a:avLst/>
          </a:prstGeom>
          <a:gradFill flip="none" rotWithShape="1">
            <a:gsLst>
              <a:gs pos="0">
                <a:srgbClr val="8488C4"/>
              </a:gs>
              <a:gs pos="52999">
                <a:srgbClr val="D4DEFF"/>
              </a:gs>
              <a:gs pos="83000">
                <a:srgbClr val="D4DEFF"/>
              </a:gs>
              <a:gs pos="100000">
                <a:srgbClr val="96AB94"/>
              </a:gs>
            </a:gsLst>
            <a:lin ang="13500000" scaled="1"/>
            <a:tileRect/>
          </a:gradFill>
          <a:ln w="9525" cap="rnd" cmpd="sng">
            <a:solidFill>
              <a:srgbClr val="4F6128"/>
            </a:solidFill>
            <a:prstDash val="solid"/>
            <a:bevel/>
            <a:headEnd type="none" w="sm" len="sm"/>
            <a:tailEnd type="none" w="sm" len="sm"/>
          </a:ln>
        </p:spPr>
        <p:txBody>
          <a:bodyPr spcFirstLastPara="1" wrap="square" lIns="91426" tIns="45700" rIns="91426" bIns="45700"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rPr>
              <a:t> </a:t>
            </a:r>
            <a:r>
              <a:rPr kumimoji="0" lang="en-US" sz="2000" b="0" i="0" u="none" strike="noStrike" kern="0" cap="none" spc="0" normalizeH="0" baseline="0" noProof="0" dirty="0">
                <a:ln>
                  <a:noFill/>
                </a:ln>
                <a:solidFill>
                  <a:prstClr val="black"/>
                </a:solidFill>
                <a:effectLst/>
                <a:uLnTx/>
                <a:uFillTx/>
                <a:latin typeface="Calibri"/>
                <a:ea typeface="Calibri"/>
                <a:cs typeface="Calibri"/>
                <a:sym typeface="Calibri"/>
              </a:rPr>
              <a:t>Trauma results from an </a:t>
            </a:r>
            <a:r>
              <a:rPr kumimoji="0" lang="en-US" sz="2400" b="1" i="0" u="none" strike="noStrike" kern="0" cap="none" spc="0" normalizeH="0" baseline="0" noProof="0" dirty="0">
                <a:ln>
                  <a:noFill/>
                </a:ln>
                <a:solidFill>
                  <a:srgbClr val="C00000"/>
                </a:solidFill>
                <a:effectLst/>
                <a:uLnTx/>
                <a:uFillTx/>
                <a:latin typeface="Calibri"/>
                <a:ea typeface="Calibri"/>
                <a:cs typeface="Calibri"/>
                <a:sym typeface="Calibri"/>
              </a:rPr>
              <a:t>event</a:t>
            </a:r>
            <a:r>
              <a:rPr kumimoji="0" lang="en-US" sz="2000" b="1" i="0" u="none" strike="noStrike" kern="0" cap="none" spc="0" normalizeH="0" baseline="0" noProof="0" dirty="0">
                <a:ln>
                  <a:noFill/>
                </a:ln>
                <a:solidFill>
                  <a:prstClr val="black"/>
                </a:solidFill>
                <a:effectLst/>
                <a:uLnTx/>
                <a:uFillTx/>
                <a:latin typeface="Calibri"/>
                <a:ea typeface="Calibri"/>
                <a:cs typeface="Calibri"/>
                <a:sym typeface="Calibri"/>
              </a:rPr>
              <a:t>,</a:t>
            </a:r>
            <a:r>
              <a:rPr kumimoji="0" lang="en-US" sz="2000" b="0" i="0" u="none" strike="noStrike" kern="0" cap="none" spc="0" normalizeH="0" baseline="0" noProof="0" dirty="0">
                <a:ln>
                  <a:noFill/>
                </a:ln>
                <a:solidFill>
                  <a:prstClr val="black"/>
                </a:solidFill>
                <a:effectLst/>
                <a:uLnTx/>
                <a:uFillTx/>
                <a:latin typeface="Calibri"/>
                <a:ea typeface="Calibri"/>
                <a:cs typeface="Calibri"/>
                <a:sym typeface="Calibri"/>
              </a:rPr>
              <a:t> series of events, or set of circumstances.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a:ea typeface="Calibri"/>
              <a:cs typeface="Calibri"/>
              <a:sym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a:ea typeface="Calibri"/>
                <a:cs typeface="Calibri"/>
                <a:sym typeface="Calibri"/>
              </a:rPr>
              <a:t>Trauma is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Calibri"/>
                <a:ea typeface="Calibri"/>
                <a:cs typeface="Calibri"/>
                <a:sym typeface="Calibri"/>
              </a:rPr>
              <a:t>experienced</a:t>
            </a:r>
            <a:r>
              <a:rPr kumimoji="0" lang="en-US" sz="2000" b="0" i="0" u="none" strike="noStrike" kern="0" cap="none" spc="0" normalizeH="0" baseline="0" noProof="0" dirty="0">
                <a:ln>
                  <a:noFill/>
                </a:ln>
                <a:solidFill>
                  <a:prstClr val="black"/>
                </a:solidFill>
                <a:effectLst/>
                <a:uLnTx/>
                <a:uFillTx/>
                <a:latin typeface="Calibri"/>
                <a:ea typeface="Calibri"/>
                <a:cs typeface="Calibri"/>
                <a:sym typeface="Calibri"/>
              </a:rPr>
              <a:t> by an individual as physically or emotionally harmful or life threatening  for themselves or others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a:cs typeface="Calibri"/>
              <a:sym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a:cs typeface="Calibri"/>
                <a:sym typeface="Calibri"/>
              </a:rPr>
              <a:t>and Trauma has the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a:cs typeface="Calibri"/>
              <a:sym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Calibri"/>
                <a:ea typeface="Calibri"/>
                <a:cs typeface="Calibri"/>
                <a:sym typeface="Calibri"/>
              </a:rPr>
              <a:t>effect of overwhelming our coping mechanism</a:t>
            </a:r>
            <a:r>
              <a:rPr kumimoji="0" lang="en-US" sz="2000" b="0" i="0" u="none" strike="noStrike" kern="0" cap="none" spc="0" normalizeH="0" baseline="0" noProof="0" dirty="0">
                <a:ln>
                  <a:noFill/>
                </a:ln>
                <a:solidFill>
                  <a:srgbClr val="FF0000"/>
                </a:solidFill>
                <a:effectLst/>
                <a:uLnTx/>
                <a:uFillTx/>
                <a:latin typeface="Calibri"/>
                <a:ea typeface="Calibri"/>
                <a:cs typeface="Calibri"/>
                <a:sym typeface="Calibri"/>
              </a:rPr>
              <a:t> </a:t>
            </a:r>
            <a:r>
              <a:rPr kumimoji="0" lang="en-US" sz="2000" b="0" i="0" u="none" strike="noStrike" kern="0" cap="none" spc="0" normalizeH="0" baseline="0" noProof="0" dirty="0">
                <a:ln>
                  <a:noFill/>
                </a:ln>
                <a:solidFill>
                  <a:prstClr val="black"/>
                </a:solidFill>
                <a:effectLst/>
                <a:uLnTx/>
                <a:uFillTx/>
                <a:latin typeface="Calibri"/>
                <a:ea typeface="Calibri"/>
                <a:cs typeface="Calibri"/>
                <a:sym typeface="Calibri"/>
              </a:rPr>
              <a:t>and affects the individual’s functioning and mental, physical, social, emotional, and/or spiritual well-being.</a:t>
            </a:r>
            <a:endParaRPr kumimoji="0" lang="en-US" sz="2000" b="0" i="0" u="none" strike="noStrike" kern="0" cap="none" spc="0" normalizeH="0" baseline="0" noProof="0" dirty="0">
              <a:ln>
                <a:noFill/>
              </a:ln>
              <a:solidFill>
                <a:prstClr val="black"/>
              </a:solidFill>
              <a:effectLst/>
              <a:uLnTx/>
              <a:uFillTx/>
              <a:latin typeface="Calibri"/>
              <a:cs typeface="Calibri"/>
              <a:sym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a:cs typeface="Calibri"/>
              <a:sym typeface="Calibri"/>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dirty="0">
              <a:ln>
                <a:noFill/>
              </a:ln>
              <a:solidFill>
                <a:sysClr val="windowText" lastClr="000000"/>
              </a:solidFill>
              <a:effectLst/>
              <a:uLnTx/>
              <a:uFillTx/>
            </a:endParaRPr>
          </a:p>
        </p:txBody>
      </p:sp>
      <p:sp>
        <p:nvSpPr>
          <p:cNvPr id="13" name="Google Shape;321;p47">
            <a:extLst>
              <a:ext uri="{FF2B5EF4-FFF2-40B4-BE49-F238E27FC236}">
                <a16:creationId xmlns:a16="http://schemas.microsoft.com/office/drawing/2014/main" id="{EC73A6AA-DEA1-465D-A5C6-64FB742441B2}"/>
              </a:ext>
            </a:extLst>
          </p:cNvPr>
          <p:cNvSpPr txBox="1"/>
          <p:nvPr/>
        </p:nvSpPr>
        <p:spPr>
          <a:xfrm>
            <a:off x="5567468" y="6354229"/>
            <a:ext cx="6726215" cy="369332"/>
          </a:xfrm>
          <a:prstGeom prst="rect">
            <a:avLst/>
          </a:prstGeom>
          <a:noFill/>
          <a:ln>
            <a:noFill/>
          </a:ln>
        </p:spPr>
        <p:txBody>
          <a:bodyPr spcFirstLastPara="1" wrap="square" lIns="91426" tIns="45700" rIns="91426" bIns="45700"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1" b="1" i="0" u="none" strike="noStrike" kern="0" cap="none" spc="0" normalizeH="0" baseline="0" noProof="0" dirty="0">
                <a:ln>
                  <a:noFill/>
                </a:ln>
                <a:solidFill>
                  <a:prstClr val="black"/>
                </a:solidFill>
                <a:effectLst/>
                <a:uLnTx/>
                <a:uFillTx/>
                <a:latin typeface="Calibri"/>
                <a:ea typeface="Calibri"/>
                <a:cs typeface="Calibri"/>
                <a:sym typeface="Calibri"/>
              </a:rPr>
              <a:t>Modified SAMHSA’s Concept of trauma- The Three “E’s” of Trauma </a:t>
            </a:r>
            <a:endParaRPr kumimoji="0" sz="1801" b="0" i="0" u="none" strike="noStrike" kern="0" cap="none" spc="0" normalizeH="0" baseline="0" noProof="0" dirty="0">
              <a:ln>
                <a:noFill/>
              </a:ln>
              <a:solidFill>
                <a:sysClr val="windowText" lastClr="000000"/>
              </a:solidFill>
              <a:effectLst/>
              <a:uLnTx/>
              <a:uFillTx/>
            </a:endParaRPr>
          </a:p>
        </p:txBody>
      </p:sp>
      <p:sp>
        <p:nvSpPr>
          <p:cNvPr id="14" name="Title 4">
            <a:extLst>
              <a:ext uri="{FF2B5EF4-FFF2-40B4-BE49-F238E27FC236}">
                <a16:creationId xmlns:a16="http://schemas.microsoft.com/office/drawing/2014/main" id="{4AA15AF9-25B5-41B8-9FD5-4CBC8CE72415}"/>
              </a:ext>
            </a:extLst>
          </p:cNvPr>
          <p:cNvSpPr txBox="1">
            <a:spLocks/>
          </p:cNvSpPr>
          <p:nvPr/>
        </p:nvSpPr>
        <p:spPr>
          <a:xfrm>
            <a:off x="203474" y="145826"/>
            <a:ext cx="9226980" cy="789516"/>
          </a:xfrm>
          <a:prstGeom prst="rect">
            <a:avLst/>
          </a:prstGeom>
        </p:spPr>
        <p:txBody>
          <a:bodyPr vert="horz" lIns="91440" tIns="45721" rIns="91440" bIns="45721"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What is Trauma/Toxic Stress?  (The 3 Es)</a:t>
            </a:r>
          </a:p>
        </p:txBody>
      </p:sp>
    </p:spTree>
    <p:extLst>
      <p:ext uri="{BB962C8B-B14F-4D97-AF65-F5344CB8AC3E}">
        <p14:creationId xmlns:p14="http://schemas.microsoft.com/office/powerpoint/2010/main" val="3395339269"/>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How childhood trauma affects health across a lifetime | Nadine Burke Harris | TED">
            <a:hlinkClick r:id="" action="ppaction://media"/>
            <a:extLst>
              <a:ext uri="{FF2B5EF4-FFF2-40B4-BE49-F238E27FC236}">
                <a16:creationId xmlns:a16="http://schemas.microsoft.com/office/drawing/2014/main" id="{EB8F1AD9-7AD8-0686-44AA-9A9E3DC74145}"/>
              </a:ext>
            </a:extLst>
          </p:cNvPr>
          <p:cNvPicPr>
            <a:picLocks noRot="1" noChangeAspect="1"/>
          </p:cNvPicPr>
          <p:nvPr>
            <a:videoFile r:link="rId1"/>
          </p:nvPr>
        </p:nvPicPr>
        <p:blipFill>
          <a:blip r:embed="rId3"/>
          <a:stretch>
            <a:fillRect/>
          </a:stretch>
        </p:blipFill>
        <p:spPr>
          <a:xfrm>
            <a:off x="0" y="-15240"/>
            <a:ext cx="12192000" cy="68884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F644F4-F5E1-F536-BB21-F22F62A50D04}"/>
              </a:ext>
            </a:extLst>
          </p:cNvPr>
          <p:cNvSpPr>
            <a:spLocks noGrp="1"/>
          </p:cNvSpPr>
          <p:nvPr>
            <p:ph idx="4294967295"/>
          </p:nvPr>
        </p:nvSpPr>
        <p:spPr>
          <a:xfrm>
            <a:off x="609600" y="2819953"/>
            <a:ext cx="10591800" cy="614363"/>
          </a:xfrm>
          <a:prstGeom prst="rect">
            <a:avLst/>
          </a:prstGeom>
        </p:spPr>
        <p:txBody>
          <a:bodyPr>
            <a:normAutofit fontScale="85000" lnSpcReduction="20000"/>
          </a:bodyPr>
          <a:lstStyle/>
          <a:p>
            <a:pPr algn="ctr"/>
            <a:r>
              <a:rPr lang="en-US" sz="4000" dirty="0">
                <a:solidFill>
                  <a:schemeClr val="bg1"/>
                </a:solidFill>
              </a:rPr>
              <a:t>5 </a:t>
            </a:r>
            <a:r>
              <a:rPr lang="en-US" sz="5700" b="1" dirty="0">
                <a:solidFill>
                  <a:srgbClr val="0070C0"/>
                </a:solidFill>
                <a:latin typeface="Arial" panose="020B0604020202020204" pitchFamily="34" charset="0"/>
                <a:cs typeface="Arial" panose="020B0604020202020204" pitchFamily="34" charset="0"/>
              </a:rPr>
              <a:t>Categories of Trauma Exercise</a:t>
            </a:r>
            <a:endParaRPr lang="en-US" sz="40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96489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4570664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6.4"/>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AAH Theme">
  <a:themeElements>
    <a:clrScheme name="AAH Brand Colors 2019">
      <a:dk1>
        <a:srgbClr val="000000"/>
      </a:dk1>
      <a:lt1>
        <a:srgbClr val="FFFFFF"/>
      </a:lt1>
      <a:dk2>
        <a:srgbClr val="00304B"/>
      </a:dk2>
      <a:lt2>
        <a:srgbClr val="A3A8AB"/>
      </a:lt2>
      <a:accent1>
        <a:srgbClr val="4A1852"/>
      </a:accent1>
      <a:accent2>
        <a:srgbClr val="00A5D5"/>
      </a:accent2>
      <a:accent3>
        <a:srgbClr val="004239"/>
      </a:accent3>
      <a:accent4>
        <a:srgbClr val="A1CB67"/>
      </a:accent4>
      <a:accent5>
        <a:srgbClr val="ED9F33"/>
      </a:accent5>
      <a:accent6>
        <a:srgbClr val="B43984"/>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H Theme" id="{AC0099BC-DA7D-2145-956E-AA7DB1F3AC17}" vid="{BE8CB45D-4617-B54D-96AF-9536AE24182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Facet</Template>
  <TotalTime>32222</TotalTime>
  <Words>3750</Words>
  <Application>Microsoft Office PowerPoint</Application>
  <PresentationFormat>Widescreen</PresentationFormat>
  <Paragraphs>409</Paragraphs>
  <Slides>58</Slides>
  <Notes>27</Notes>
  <HiddenSlides>0</HiddenSlides>
  <MMClips>2</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58</vt:i4>
      </vt:variant>
    </vt:vector>
  </HeadingPairs>
  <TitlesOfParts>
    <vt:vector size="73" baseType="lpstr">
      <vt:lpstr>MS Mincho</vt:lpstr>
      <vt:lpstr>MS PGothic</vt:lpstr>
      <vt:lpstr>游ゴシック</vt:lpstr>
      <vt:lpstr>Aptos</vt:lpstr>
      <vt:lpstr>Arial</vt:lpstr>
      <vt:lpstr>Calibri</vt:lpstr>
      <vt:lpstr>Calibri Light</vt:lpstr>
      <vt:lpstr>Corbel</vt:lpstr>
      <vt:lpstr>Trebuchet MS</vt:lpstr>
      <vt:lpstr>Verdana</vt:lpstr>
      <vt:lpstr>Wingdings</vt:lpstr>
      <vt:lpstr>Wingdings 3</vt:lpstr>
      <vt:lpstr>Facet</vt:lpstr>
      <vt:lpstr>AAH Theme</vt:lpstr>
      <vt:lpstr>Office Theme</vt:lpstr>
      <vt:lpstr>PowerPoint Presentation</vt:lpstr>
      <vt:lpstr>PowerPoint Presentation</vt:lpstr>
      <vt:lpstr>Workshop Goals </vt:lpstr>
      <vt:lpstr>Hospitality  Quote</vt:lpstr>
      <vt:lpstr>PowerPoint Presentation</vt:lpstr>
      <vt:lpstr>PowerPoint Presentation</vt:lpstr>
      <vt:lpstr>PowerPoint Presentation</vt:lpstr>
      <vt:lpstr>PowerPoint Presentation</vt:lpstr>
      <vt:lpstr>PowerPoint Presentation</vt:lpstr>
      <vt:lpstr>PowerPoint Presentation</vt:lpstr>
      <vt:lpstr>ACE Scale:  Improved by Adding Additional Adversities</vt:lpstr>
      <vt:lpstr>PowerPoint Presentation</vt:lpstr>
      <vt:lpstr>PowerPoint Presentation</vt:lpstr>
      <vt:lpstr>PowerPoint Presentation</vt:lpstr>
      <vt:lpstr>PowerPoint Presentation</vt:lpstr>
      <vt:lpstr> What do we know about how trauma (and love) impact our bodies and our behaviors? </vt:lpstr>
      <vt:lpstr>PowerPoint Presentation</vt:lpstr>
      <vt:lpstr>PowerPoint Presentation</vt:lpstr>
      <vt:lpstr>PowerPoint Presentation</vt:lpstr>
      <vt:lpstr>PowerPoint Presentation</vt:lpstr>
      <vt:lpstr>On average, people with 6 or more ACEs are at risk of dying 20 years earlier than their peers who have not experienced these adversities.</vt:lpstr>
      <vt:lpstr>PowerPoint Presentation</vt:lpstr>
      <vt:lpstr>PowerPoint Presentation</vt:lpstr>
      <vt:lpstr>Neurobiology—How Our Brains  are Set 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“HPA” system  regulates our hormones.  It’s how our bodies process our experiences. </vt:lpstr>
      <vt:lpstr>PowerPoint Presentation</vt:lpstr>
      <vt:lpstr>PowerPoint Presentation</vt:lpstr>
      <vt:lpstr>ACEs and the Next Generation </vt:lpstr>
      <vt:lpstr>PowerPoint Presentation</vt:lpstr>
      <vt:lpstr>PowerPoint Presentation</vt:lpstr>
      <vt:lpstr>PowerPoint Presentation</vt:lpstr>
      <vt:lpstr>The Impact of Love</vt:lpstr>
      <vt:lpstr>PowerPoint Presentation</vt:lpstr>
      <vt:lpstr> Hospitality is the Foundation of Relationships</vt:lpstr>
      <vt:lpstr>ResilienceDefinitionof Resilience</vt:lpstr>
      <vt:lpstr>Healing-Centered  Approach</vt:lpstr>
      <vt:lpstr>PowerPoint Presentation</vt:lpstr>
      <vt:lpstr>Healing Factors</vt:lpstr>
      <vt:lpstr>Healing Happens  in Relationships</vt:lpstr>
      <vt:lpstr>What Can You Do Today?</vt:lpstr>
      <vt:lpstr>PowerPoint Presentation</vt:lpstr>
      <vt:lpstr>The Science of Thriving H.O.P.E.</vt:lpstr>
      <vt:lpstr>Trauma Responsive  Communities</vt:lpstr>
      <vt:lpstr>A Framework for a Trauma Conscious  and Healing Engaged Culture--The 6 Rs</vt:lpstr>
      <vt:lpstr>Relational Healing Model</vt:lpstr>
      <vt:lpstr>PowerPoint Presentation</vt:lpstr>
      <vt:lpstr>PowerPoint Presentation</vt:lpstr>
      <vt:lpstr>Self Care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althea day</dc:creator>
  <cp:lastModifiedBy>Peachey, Kirsten</cp:lastModifiedBy>
  <cp:revision>25</cp:revision>
  <dcterms:created xsi:type="dcterms:W3CDTF">2024-08-30T19:29:28Z</dcterms:created>
  <dcterms:modified xsi:type="dcterms:W3CDTF">2024-11-20T22:42:45Z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2024-08-29T00:00:00Z</vt:filetime>
  </property>
  <property fmtid="{D5CDD505-2E9C-101B-9397-08002B2CF9AE}" pid="3" name="Creator">
    <vt:lpwstr>Acrobat PDFMaker 24 for PowerPoint</vt:lpwstr>
  </property>
  <property fmtid="{D5CDD505-2E9C-101B-9397-08002B2CF9AE}" pid="4" name="LastSaved">
    <vt:filetime>2024-08-30T00:00:00Z</vt:filetime>
  </property>
  <property fmtid="{D5CDD505-2E9C-101B-9397-08002B2CF9AE}" pid="5" name="Producer">
    <vt:lpwstr>Adobe PDF Library 24.3.86</vt:lpwstr>
  </property>
</Properties>
</file>