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28"/>
  </p:notesMasterIdLst>
  <p:sldIdLst>
    <p:sldId id="319" r:id="rId5"/>
    <p:sldId id="353" r:id="rId6"/>
    <p:sldId id="329" r:id="rId7"/>
    <p:sldId id="355" r:id="rId8"/>
    <p:sldId id="352" r:id="rId9"/>
    <p:sldId id="320" r:id="rId10"/>
    <p:sldId id="356" r:id="rId11"/>
    <p:sldId id="297" r:id="rId12"/>
    <p:sldId id="326" r:id="rId13"/>
    <p:sldId id="330" r:id="rId14"/>
    <p:sldId id="349" r:id="rId15"/>
    <p:sldId id="307" r:id="rId16"/>
    <p:sldId id="350" r:id="rId17"/>
    <p:sldId id="351" r:id="rId18"/>
    <p:sldId id="348" r:id="rId19"/>
    <p:sldId id="306" r:id="rId20"/>
    <p:sldId id="354" r:id="rId21"/>
    <p:sldId id="328" r:id="rId22"/>
    <p:sldId id="325" r:id="rId23"/>
    <p:sldId id="323" r:id="rId24"/>
    <p:sldId id="358" r:id="rId25"/>
    <p:sldId id="357" r:id="rId26"/>
    <p:sldId id="35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537CEF-596E-4B62-A015-CDEB96C2F282}">
          <p14:sldIdLst>
            <p14:sldId id="319"/>
            <p14:sldId id="353"/>
            <p14:sldId id="329"/>
            <p14:sldId id="355"/>
            <p14:sldId id="352"/>
            <p14:sldId id="320"/>
            <p14:sldId id="356"/>
            <p14:sldId id="297"/>
            <p14:sldId id="326"/>
            <p14:sldId id="330"/>
            <p14:sldId id="349"/>
            <p14:sldId id="307"/>
            <p14:sldId id="350"/>
            <p14:sldId id="351"/>
            <p14:sldId id="348"/>
            <p14:sldId id="306"/>
            <p14:sldId id="354"/>
            <p14:sldId id="328"/>
            <p14:sldId id="325"/>
            <p14:sldId id="323"/>
            <p14:sldId id="358"/>
            <p14:sldId id="357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3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A4D65E"/>
    <a:srgbClr val="00314C"/>
    <a:srgbClr val="C5C5C5"/>
    <a:srgbClr val="A7A8A9"/>
    <a:srgbClr val="464646"/>
    <a:srgbClr val="000000"/>
    <a:srgbClr val="DFD1A7"/>
    <a:srgbClr val="FF9E1B"/>
    <a:srgbClr val="616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99383-386D-4079-BF76-932C67D773A9}" v="603" dt="2020-01-30T22:03:27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66741"/>
  </p:normalViewPr>
  <p:slideViewPr>
    <p:cSldViewPr snapToGrid="0" snapToObjects="1" showGuides="1">
      <p:cViewPr varScale="1">
        <p:scale>
          <a:sx n="76" d="100"/>
          <a:sy n="76" d="100"/>
        </p:scale>
        <p:origin x="1421" y="53"/>
      </p:cViewPr>
      <p:guideLst>
        <p:guide orient="horz" pos="1620"/>
        <p:guide pos="2880"/>
        <p:guide pos="408"/>
        <p:guide orient="horz" pos="3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int, Staycie" userId="fbc4cea4-9ae3-498e-8107-d333fa714cb1" providerId="ADAL" clId="{CA399383-386D-4079-BF76-932C67D773A9}"/>
    <pc:docChg chg="undo redo custSel addSld delSld modSld sldOrd addSection delSection modSection">
      <pc:chgData name="Flint, Staycie" userId="fbc4cea4-9ae3-498e-8107-d333fa714cb1" providerId="ADAL" clId="{CA399383-386D-4079-BF76-932C67D773A9}" dt="2020-01-30T22:03:27.039" v="3470"/>
      <pc:docMkLst>
        <pc:docMk/>
      </pc:docMkLst>
      <pc:sldChg chg="addSp delSp modSp ord modNotesTx">
        <pc:chgData name="Flint, Staycie" userId="fbc4cea4-9ae3-498e-8107-d333fa714cb1" providerId="ADAL" clId="{CA399383-386D-4079-BF76-932C67D773A9}" dt="2020-01-28T21:25:14.524" v="3389" actId="1076"/>
        <pc:sldMkLst>
          <pc:docMk/>
          <pc:sldMk cId="490526145" sldId="297"/>
        </pc:sldMkLst>
        <pc:spChg chg="add del">
          <ac:chgData name="Flint, Staycie" userId="fbc4cea4-9ae3-498e-8107-d333fa714cb1" providerId="ADAL" clId="{CA399383-386D-4079-BF76-932C67D773A9}" dt="2020-01-28T18:17:14.673" v="2634"/>
          <ac:spMkLst>
            <pc:docMk/>
            <pc:sldMk cId="490526145" sldId="297"/>
            <ac:spMk id="2" creationId="{C6881A81-27AA-4962-8475-368583B4CBD1}"/>
          </ac:spMkLst>
        </pc:spChg>
        <pc:spChg chg="add del">
          <ac:chgData name="Flint, Staycie" userId="fbc4cea4-9ae3-498e-8107-d333fa714cb1" providerId="ADAL" clId="{CA399383-386D-4079-BF76-932C67D773A9}" dt="2020-01-28T18:17:14.682" v="2636"/>
          <ac:spMkLst>
            <pc:docMk/>
            <pc:sldMk cId="490526145" sldId="297"/>
            <ac:spMk id="3" creationId="{4A37BBD9-C08C-4824-9327-FC2B5E656DDD}"/>
          </ac:spMkLst>
        </pc:spChg>
        <pc:spChg chg="add del mod">
          <ac:chgData name="Flint, Staycie" userId="fbc4cea4-9ae3-498e-8107-d333fa714cb1" providerId="ADAL" clId="{CA399383-386D-4079-BF76-932C67D773A9}" dt="2020-01-28T18:17:14.671" v="2632" actId="478"/>
          <ac:spMkLst>
            <pc:docMk/>
            <pc:sldMk cId="490526145" sldId="297"/>
            <ac:spMk id="4" creationId="{0AB15BA9-1507-4C26-8B5F-E41F7522F709}"/>
          </ac:spMkLst>
        </pc:spChg>
        <pc:spChg chg="add del mod">
          <ac:chgData name="Flint, Staycie" userId="fbc4cea4-9ae3-498e-8107-d333fa714cb1" providerId="ADAL" clId="{CA399383-386D-4079-BF76-932C67D773A9}" dt="2020-01-27T17:54:48.503" v="1331"/>
          <ac:spMkLst>
            <pc:docMk/>
            <pc:sldMk cId="490526145" sldId="297"/>
            <ac:spMk id="4" creationId="{E5EC9AA6-93BF-4E9F-BF3E-FAC742F260DF}"/>
          </ac:spMkLst>
        </pc:spChg>
        <pc:spChg chg="add mod">
          <ac:chgData name="Flint, Staycie" userId="fbc4cea4-9ae3-498e-8107-d333fa714cb1" providerId="ADAL" clId="{CA399383-386D-4079-BF76-932C67D773A9}" dt="2020-01-28T18:34:01.783" v="2704" actId="164"/>
          <ac:spMkLst>
            <pc:docMk/>
            <pc:sldMk cId="490526145" sldId="297"/>
            <ac:spMk id="5" creationId="{A51F2942-285A-43A0-9FCB-73EA47D95617}"/>
          </ac:spMkLst>
        </pc:spChg>
        <pc:spChg chg="add del mod">
          <ac:chgData name="Flint, Staycie" userId="fbc4cea4-9ae3-498e-8107-d333fa714cb1" providerId="ADAL" clId="{CA399383-386D-4079-BF76-932C67D773A9}" dt="2020-01-27T17:54:48.506" v="1333"/>
          <ac:spMkLst>
            <pc:docMk/>
            <pc:sldMk cId="490526145" sldId="297"/>
            <ac:spMk id="5" creationId="{E00FF86B-F30D-46CE-A679-036B52389F91}"/>
          </ac:spMkLst>
        </pc:spChg>
        <pc:spChg chg="add mod ord topLvl">
          <ac:chgData name="Flint, Staycie" userId="fbc4cea4-9ae3-498e-8107-d333fa714cb1" providerId="ADAL" clId="{CA399383-386D-4079-BF76-932C67D773A9}" dt="2020-01-28T18:35:07.790" v="2711" actId="164"/>
          <ac:spMkLst>
            <pc:docMk/>
            <pc:sldMk cId="490526145" sldId="297"/>
            <ac:spMk id="6" creationId="{28082553-0936-4630-8077-D6D8BCF46C3C}"/>
          </ac:spMkLst>
        </pc:spChg>
        <pc:spChg chg="add del mod">
          <ac:chgData name="Flint, Staycie" userId="fbc4cea4-9ae3-498e-8107-d333fa714cb1" providerId="ADAL" clId="{CA399383-386D-4079-BF76-932C67D773A9}" dt="2020-01-27T17:54:48.499" v="1329" actId="478"/>
          <ac:spMkLst>
            <pc:docMk/>
            <pc:sldMk cId="490526145" sldId="297"/>
            <ac:spMk id="6" creationId="{3A5F27CB-D909-469A-87AB-AE8720D9C568}"/>
          </ac:spMkLst>
        </pc:spChg>
        <pc:spChg chg="add del mod topLvl">
          <ac:chgData name="Flint, Staycie" userId="fbc4cea4-9ae3-498e-8107-d333fa714cb1" providerId="ADAL" clId="{CA399383-386D-4079-BF76-932C67D773A9}" dt="2020-01-27T18:05:49.922" v="1451" actId="478"/>
          <ac:spMkLst>
            <pc:docMk/>
            <pc:sldMk cId="490526145" sldId="297"/>
            <ac:spMk id="8" creationId="{98184F8F-2E28-465B-AB6C-BB455BE5D136}"/>
          </ac:spMkLst>
        </pc:spChg>
        <pc:spChg chg="add del mod topLvl">
          <ac:chgData name="Flint, Staycie" userId="fbc4cea4-9ae3-498e-8107-d333fa714cb1" providerId="ADAL" clId="{CA399383-386D-4079-BF76-932C67D773A9}" dt="2020-01-28T21:23:16.651" v="3377" actId="478"/>
          <ac:spMkLst>
            <pc:docMk/>
            <pc:sldMk cId="490526145" sldId="297"/>
            <ac:spMk id="14" creationId="{B5EAC435-E766-416A-8AAA-085458F818A1}"/>
          </ac:spMkLst>
        </pc:spChg>
        <pc:spChg chg="add del mod">
          <ac:chgData name="Flint, Staycie" userId="fbc4cea4-9ae3-498e-8107-d333fa714cb1" providerId="ADAL" clId="{CA399383-386D-4079-BF76-932C67D773A9}" dt="2020-01-28T18:51:27.173" v="2754" actId="478"/>
          <ac:spMkLst>
            <pc:docMk/>
            <pc:sldMk cId="490526145" sldId="297"/>
            <ac:spMk id="16" creationId="{7171B7F3-2A50-426D-A304-9268895DC913}"/>
          </ac:spMkLst>
        </pc:spChg>
        <pc:spChg chg="add del mod">
          <ac:chgData name="Flint, Staycie" userId="fbc4cea4-9ae3-498e-8107-d333fa714cb1" providerId="ADAL" clId="{CA399383-386D-4079-BF76-932C67D773A9}" dt="2020-01-27T23:13:17.894" v="1726" actId="478"/>
          <ac:spMkLst>
            <pc:docMk/>
            <pc:sldMk cId="490526145" sldId="297"/>
            <ac:spMk id="20" creationId="{5AF86FB5-EE31-4C62-B882-960804A4358F}"/>
          </ac:spMkLst>
        </pc:spChg>
        <pc:spChg chg="add del mod">
          <ac:chgData name="Flint, Staycie" userId="fbc4cea4-9ae3-498e-8107-d333fa714cb1" providerId="ADAL" clId="{CA399383-386D-4079-BF76-932C67D773A9}" dt="2020-01-27T23:09:58.882" v="1700" actId="478"/>
          <ac:spMkLst>
            <pc:docMk/>
            <pc:sldMk cId="490526145" sldId="297"/>
            <ac:spMk id="21" creationId="{88E5F78E-0029-461E-8648-042D1401E6DE}"/>
          </ac:spMkLst>
        </pc:spChg>
        <pc:grpChg chg="add del mod">
          <ac:chgData name="Flint, Staycie" userId="fbc4cea4-9ae3-498e-8107-d333fa714cb1" providerId="ADAL" clId="{CA399383-386D-4079-BF76-932C67D773A9}" dt="2020-01-28T21:19:33.717" v="3353" actId="165"/>
          <ac:grpSpMkLst>
            <pc:docMk/>
            <pc:sldMk cId="490526145" sldId="297"/>
            <ac:grpSpMk id="2" creationId="{7411514E-1D78-49DB-9CA4-B26F2BBAD33B}"/>
          </ac:grpSpMkLst>
        </pc:grpChg>
        <pc:grpChg chg="add del mod">
          <ac:chgData name="Flint, Staycie" userId="fbc4cea4-9ae3-498e-8107-d333fa714cb1" providerId="ADAL" clId="{CA399383-386D-4079-BF76-932C67D773A9}" dt="2020-01-28T21:23:00.213" v="3372" actId="478"/>
          <ac:grpSpMkLst>
            <pc:docMk/>
            <pc:sldMk cId="490526145" sldId="297"/>
            <ac:grpSpMk id="3" creationId="{6A8909CD-47D4-4A22-86B3-36AD3406D475}"/>
          </ac:grpSpMkLst>
        </pc:grpChg>
        <pc:grpChg chg="add mod">
          <ac:chgData name="Flint, Staycie" userId="fbc4cea4-9ae3-498e-8107-d333fa714cb1" providerId="ADAL" clId="{CA399383-386D-4079-BF76-932C67D773A9}" dt="2020-01-28T18:21:32.652" v="2668" actId="164"/>
          <ac:grpSpMkLst>
            <pc:docMk/>
            <pc:sldMk cId="490526145" sldId="297"/>
            <ac:grpSpMk id="7" creationId="{5C1DE18B-06C9-4871-A5B9-55760470AB81}"/>
          </ac:grpSpMkLst>
        </pc:grpChg>
        <pc:grpChg chg="add del mod">
          <ac:chgData name="Flint, Staycie" userId="fbc4cea4-9ae3-498e-8107-d333fa714cb1" providerId="ADAL" clId="{CA399383-386D-4079-BF76-932C67D773A9}" dt="2020-01-28T18:22:27.903" v="2673" actId="165"/>
          <ac:grpSpMkLst>
            <pc:docMk/>
            <pc:sldMk cId="490526145" sldId="297"/>
            <ac:grpSpMk id="8" creationId="{67D72AEE-4DBA-4457-B46C-B3781B893BA7}"/>
          </ac:grpSpMkLst>
        </pc:grpChg>
        <pc:grpChg chg="add del mod">
          <ac:chgData name="Flint, Staycie" userId="fbc4cea4-9ae3-498e-8107-d333fa714cb1" providerId="ADAL" clId="{CA399383-386D-4079-BF76-932C67D773A9}" dt="2020-01-27T18:05:45.456" v="1450" actId="478"/>
          <ac:grpSpMkLst>
            <pc:docMk/>
            <pc:sldMk cId="490526145" sldId="297"/>
            <ac:grpSpMk id="11" creationId="{7EEC37AF-9C47-41FB-AC77-3A28554404D0}"/>
          </ac:grpSpMkLst>
        </pc:grpChg>
        <pc:grpChg chg="add mod">
          <ac:chgData name="Flint, Staycie" userId="fbc4cea4-9ae3-498e-8107-d333fa714cb1" providerId="ADAL" clId="{CA399383-386D-4079-BF76-932C67D773A9}" dt="2020-01-28T18:34:01.783" v="2704" actId="164"/>
          <ac:grpSpMkLst>
            <pc:docMk/>
            <pc:sldMk cId="490526145" sldId="297"/>
            <ac:grpSpMk id="11" creationId="{A4976AD3-D837-4A7C-95DB-7DCC1A7ADEE6}"/>
          </ac:grpSpMkLst>
        </pc:grpChg>
        <pc:grpChg chg="add del mod">
          <ac:chgData name="Flint, Staycie" userId="fbc4cea4-9ae3-498e-8107-d333fa714cb1" providerId="ADAL" clId="{CA399383-386D-4079-BF76-932C67D773A9}" dt="2020-01-28T21:07:38.270" v="3298" actId="478"/>
          <ac:grpSpMkLst>
            <pc:docMk/>
            <pc:sldMk cId="490526145" sldId="297"/>
            <ac:grpSpMk id="12" creationId="{25DA6F11-650C-4289-90E8-D3C0742B7206}"/>
          </ac:grpSpMkLst>
        </pc:grpChg>
        <pc:graphicFrameChg chg="add del modGraphic">
          <ac:chgData name="Flint, Staycie" userId="fbc4cea4-9ae3-498e-8107-d333fa714cb1" providerId="ADAL" clId="{CA399383-386D-4079-BF76-932C67D773A9}" dt="2020-01-28T21:22:19.353" v="3367" actId="27309"/>
          <ac:graphicFrameMkLst>
            <pc:docMk/>
            <pc:sldMk cId="490526145" sldId="297"/>
            <ac:graphicFrameMk id="7" creationId="{253925AB-4335-4CD3-A77A-EE862270EE16}"/>
          </ac:graphicFrameMkLst>
        </pc:graphicFrameChg>
        <pc:graphicFrameChg chg="add mod modGraphic">
          <ac:chgData name="Flint, Staycie" userId="fbc4cea4-9ae3-498e-8107-d333fa714cb1" providerId="ADAL" clId="{CA399383-386D-4079-BF76-932C67D773A9}" dt="2020-01-28T21:25:14.524" v="3389" actId="1076"/>
          <ac:graphicFrameMkLst>
            <pc:docMk/>
            <pc:sldMk cId="490526145" sldId="297"/>
            <ac:graphicFrameMk id="9" creationId="{CFA6B9DC-4F44-4056-8D74-4F022891B3D3}"/>
          </ac:graphicFrameMkLst>
        </pc:graphicFrameChg>
        <pc:graphicFrameChg chg="add mod">
          <ac:chgData name="Flint, Staycie" userId="fbc4cea4-9ae3-498e-8107-d333fa714cb1" providerId="ADAL" clId="{CA399383-386D-4079-BF76-932C67D773A9}" dt="2020-01-28T21:20:59.989" v="3360" actId="1076"/>
          <ac:graphicFrameMkLst>
            <pc:docMk/>
            <pc:sldMk cId="490526145" sldId="297"/>
            <ac:graphicFrameMk id="11" creationId="{DFFF13CE-0480-49DC-96CB-18EA550341BB}"/>
          </ac:graphicFrameMkLst>
        </pc:graphicFrameChg>
        <pc:graphicFrameChg chg="add del mod topLvl">
          <ac:chgData name="Flint, Staycie" userId="fbc4cea4-9ae3-498e-8107-d333fa714cb1" providerId="ADAL" clId="{CA399383-386D-4079-BF76-932C67D773A9}" dt="2020-01-28T21:23:00.213" v="3372" actId="478"/>
          <ac:graphicFrameMkLst>
            <pc:docMk/>
            <pc:sldMk cId="490526145" sldId="297"/>
            <ac:graphicFrameMk id="13" creationId="{0149BB0C-6A11-460A-979F-6E57F0B49B88}"/>
          </ac:graphicFrameMkLst>
        </pc:graphicFrameChg>
        <pc:graphicFrameChg chg="add del mod ord topLvl modGraphic">
          <ac:chgData name="Flint, Staycie" userId="fbc4cea4-9ae3-498e-8107-d333fa714cb1" providerId="ADAL" clId="{CA399383-386D-4079-BF76-932C67D773A9}" dt="2020-01-28T18:33:28.579" v="2701" actId="478"/>
          <ac:graphicFrameMkLst>
            <pc:docMk/>
            <pc:sldMk cId="490526145" sldId="297"/>
            <ac:graphicFrameMk id="15" creationId="{A78514AC-2DAF-4253-BAE5-FEF32ACA2D6F}"/>
          </ac:graphicFrameMkLst>
        </pc:graphicFrameChg>
        <pc:graphicFrameChg chg="add del mod modGraphic">
          <ac:chgData name="Flint, Staycie" userId="fbc4cea4-9ae3-498e-8107-d333fa714cb1" providerId="ADAL" clId="{CA399383-386D-4079-BF76-932C67D773A9}" dt="2020-01-27T23:11:10.842" v="1712" actId="478"/>
          <ac:graphicFrameMkLst>
            <pc:docMk/>
            <pc:sldMk cId="490526145" sldId="297"/>
            <ac:graphicFrameMk id="17" creationId="{84FE606E-F496-4E31-A5E4-CA445ED84132}"/>
          </ac:graphicFrameMkLst>
        </pc:graphicFrameChg>
        <pc:graphicFrameChg chg="add del mod">
          <ac:chgData name="Flint, Staycie" userId="fbc4cea4-9ae3-498e-8107-d333fa714cb1" providerId="ADAL" clId="{CA399383-386D-4079-BF76-932C67D773A9}" dt="2020-01-28T18:38:00.321" v="2722" actId="478"/>
          <ac:graphicFrameMkLst>
            <pc:docMk/>
            <pc:sldMk cId="490526145" sldId="297"/>
            <ac:graphicFrameMk id="19" creationId="{CCC7F429-7787-45CC-B98F-EFECE8046747}"/>
          </ac:graphicFrameMkLst>
        </pc:graphicFrameChg>
        <pc:graphicFrameChg chg="add mod modGraphic">
          <ac:chgData name="Flint, Staycie" userId="fbc4cea4-9ae3-498e-8107-d333fa714cb1" providerId="ADAL" clId="{CA399383-386D-4079-BF76-932C67D773A9}" dt="2020-01-27T23:14:14.020" v="1747" actId="1037"/>
          <ac:graphicFrameMkLst>
            <pc:docMk/>
            <pc:sldMk cId="490526145" sldId="297"/>
            <ac:graphicFrameMk id="23" creationId="{CC53B7CF-C182-4EB9-903F-F46B77865F6C}"/>
          </ac:graphicFrameMkLst>
        </pc:graphicFrameChg>
        <pc:graphicFrameChg chg="mod modGraphic">
          <ac:chgData name="Flint, Staycie" userId="fbc4cea4-9ae3-498e-8107-d333fa714cb1" providerId="ADAL" clId="{CA399383-386D-4079-BF76-932C67D773A9}" dt="2020-01-28T21:20:49.901" v="3358" actId="1076"/>
          <ac:graphicFrameMkLst>
            <pc:docMk/>
            <pc:sldMk cId="490526145" sldId="297"/>
            <ac:graphicFrameMk id="84" creationId="{E9597CC9-717B-4770-B9B9-6A6CBAF78EB0}"/>
          </ac:graphicFrameMkLst>
        </pc:graphicFrameChg>
        <pc:graphicFrameChg chg="mod modGraphic">
          <ac:chgData name="Flint, Staycie" userId="fbc4cea4-9ae3-498e-8107-d333fa714cb1" providerId="ADAL" clId="{CA399383-386D-4079-BF76-932C67D773A9}" dt="2020-01-28T21:20:56.060" v="3359" actId="1076"/>
          <ac:graphicFrameMkLst>
            <pc:docMk/>
            <pc:sldMk cId="490526145" sldId="297"/>
            <ac:graphicFrameMk id="86" creationId="{273DAA67-EED3-44EF-A3CB-E7A1A897C235}"/>
          </ac:graphicFrameMkLst>
        </pc:graphicFrameChg>
        <pc:graphicFrameChg chg="mod modGraphic">
          <ac:chgData name="Flint, Staycie" userId="fbc4cea4-9ae3-498e-8107-d333fa714cb1" providerId="ADAL" clId="{CA399383-386D-4079-BF76-932C67D773A9}" dt="2020-01-28T21:20:42.596" v="3357" actId="552"/>
          <ac:graphicFrameMkLst>
            <pc:docMk/>
            <pc:sldMk cId="490526145" sldId="297"/>
            <ac:graphicFrameMk id="88" creationId="{C1FA011E-F3A3-48DE-BEDA-A8B993F84DFD}"/>
          </ac:graphicFrameMkLst>
        </pc:graphicFrameChg>
        <pc:graphicFrameChg chg="del mod modGraphic">
          <ac:chgData name="Flint, Staycie" userId="fbc4cea4-9ae3-498e-8107-d333fa714cb1" providerId="ADAL" clId="{CA399383-386D-4079-BF76-932C67D773A9}" dt="2020-01-28T20:45:14.541" v="3186" actId="478"/>
          <ac:graphicFrameMkLst>
            <pc:docMk/>
            <pc:sldMk cId="490526145" sldId="297"/>
            <ac:graphicFrameMk id="90" creationId="{95FCA854-6C65-4744-A151-B0003A9BFA3F}"/>
          </ac:graphicFrameMkLst>
        </pc:graphicFrameChg>
        <pc:graphicFrameChg chg="del mod">
          <ac:chgData name="Flint, Staycie" userId="fbc4cea4-9ae3-498e-8107-d333fa714cb1" providerId="ADAL" clId="{CA399383-386D-4079-BF76-932C67D773A9}" dt="2020-01-27T17:54:56.195" v="1336" actId="478"/>
          <ac:graphicFrameMkLst>
            <pc:docMk/>
            <pc:sldMk cId="490526145" sldId="297"/>
            <ac:graphicFrameMk id="96" creationId="{57E921FC-EF20-422D-B7C8-652D2DBE99F2}"/>
          </ac:graphicFrameMkLst>
        </pc:graphicFrameChg>
        <pc:picChg chg="add del mod">
          <ac:chgData name="Flint, Staycie" userId="fbc4cea4-9ae3-498e-8107-d333fa714cb1" providerId="ADAL" clId="{CA399383-386D-4079-BF76-932C67D773A9}" dt="2020-01-27T17:54:52.367" v="1334" actId="478"/>
          <ac:picMkLst>
            <pc:docMk/>
            <pc:sldMk cId="490526145" sldId="297"/>
            <ac:picMk id="3" creationId="{80086CDB-5E86-4177-A497-49FD6590C2A2}"/>
          </ac:picMkLst>
        </pc:picChg>
        <pc:picChg chg="add del mod">
          <ac:chgData name="Flint, Staycie" userId="fbc4cea4-9ae3-498e-8107-d333fa714cb1" providerId="ADAL" clId="{CA399383-386D-4079-BF76-932C67D773A9}" dt="2020-01-27T17:52:34.399" v="1276" actId="478"/>
          <ac:picMkLst>
            <pc:docMk/>
            <pc:sldMk cId="490526145" sldId="297"/>
            <ac:picMk id="7" creationId="{9DEE9F06-1111-4F1F-825C-71680C62028D}"/>
          </ac:picMkLst>
        </pc:picChg>
        <pc:picChg chg="add mod">
          <ac:chgData name="Flint, Staycie" userId="fbc4cea4-9ae3-498e-8107-d333fa714cb1" providerId="ADAL" clId="{CA399383-386D-4079-BF76-932C67D773A9}" dt="2020-01-28T18:35:39.958" v="2713" actId="1076"/>
          <ac:picMkLst>
            <pc:docMk/>
            <pc:sldMk cId="490526145" sldId="297"/>
            <ac:picMk id="10" creationId="{61DE8523-3C9A-4A33-B9F1-521A15154995}"/>
          </ac:picMkLst>
        </pc:picChg>
        <pc:picChg chg="add del mod topLvl">
          <ac:chgData name="Flint, Staycie" userId="fbc4cea4-9ae3-498e-8107-d333fa714cb1" providerId="ADAL" clId="{CA399383-386D-4079-BF76-932C67D773A9}" dt="2020-01-27T18:05:45.456" v="1450" actId="478"/>
          <ac:picMkLst>
            <pc:docMk/>
            <pc:sldMk cId="490526145" sldId="297"/>
            <ac:picMk id="10" creationId="{93288E17-7359-45FF-A44A-34C7556C0A55}"/>
          </ac:picMkLst>
        </pc:picChg>
        <pc:picChg chg="add del mod">
          <ac:chgData name="Flint, Staycie" userId="fbc4cea4-9ae3-498e-8107-d333fa714cb1" providerId="ADAL" clId="{CA399383-386D-4079-BF76-932C67D773A9}" dt="2020-01-27T18:06:03.039" v="1453" actId="478"/>
          <ac:picMkLst>
            <pc:docMk/>
            <pc:sldMk cId="490526145" sldId="297"/>
            <ac:picMk id="13" creationId="{89300C9C-DBE1-4209-8031-71E03F253E4F}"/>
          </ac:picMkLst>
        </pc:picChg>
        <pc:picChg chg="add del mod">
          <ac:chgData name="Flint, Staycie" userId="fbc4cea4-9ae3-498e-8107-d333fa714cb1" providerId="ADAL" clId="{CA399383-386D-4079-BF76-932C67D773A9}" dt="2020-01-28T18:51:25.183" v="2753" actId="478"/>
          <ac:picMkLst>
            <pc:docMk/>
            <pc:sldMk cId="490526145" sldId="297"/>
            <ac:picMk id="14" creationId="{6D179A55-A172-4500-8B7D-6CF6E45F4009}"/>
          </ac:picMkLst>
        </pc:picChg>
        <pc:picChg chg="add del mod">
          <ac:chgData name="Flint, Staycie" userId="fbc4cea4-9ae3-498e-8107-d333fa714cb1" providerId="ADAL" clId="{CA399383-386D-4079-BF76-932C67D773A9}" dt="2020-01-28T19:01:10.439" v="2786" actId="478"/>
          <ac:picMkLst>
            <pc:docMk/>
            <pc:sldMk cId="490526145" sldId="297"/>
            <ac:picMk id="18" creationId="{DEDD523A-673B-483C-AF39-2DAFA6AD7398}"/>
          </ac:picMkLst>
        </pc:picChg>
        <pc:picChg chg="add del mod">
          <ac:chgData name="Flint, Staycie" userId="fbc4cea4-9ae3-498e-8107-d333fa714cb1" providerId="ADAL" clId="{CA399383-386D-4079-BF76-932C67D773A9}" dt="2020-01-27T23:12:09.041" v="1719" actId="478"/>
          <ac:picMkLst>
            <pc:docMk/>
            <pc:sldMk cId="490526145" sldId="297"/>
            <ac:picMk id="19" creationId="{48F926F7-3830-441A-9CD0-4AE35507686B}"/>
          </ac:picMkLst>
        </pc:picChg>
      </pc:sldChg>
      <pc:sldChg chg="modSp">
        <pc:chgData name="Flint, Staycie" userId="fbc4cea4-9ae3-498e-8107-d333fa714cb1" providerId="ADAL" clId="{CA399383-386D-4079-BF76-932C67D773A9}" dt="2020-01-28T05:22:14.711" v="2129" actId="20577"/>
        <pc:sldMkLst>
          <pc:docMk/>
          <pc:sldMk cId="1194200931" sldId="306"/>
        </pc:sldMkLst>
        <pc:spChg chg="mod">
          <ac:chgData name="Flint, Staycie" userId="fbc4cea4-9ae3-498e-8107-d333fa714cb1" providerId="ADAL" clId="{CA399383-386D-4079-BF76-932C67D773A9}" dt="2020-01-28T05:07:56.788" v="1993" actId="20577"/>
          <ac:spMkLst>
            <pc:docMk/>
            <pc:sldMk cId="1194200931" sldId="306"/>
            <ac:spMk id="4" creationId="{00000000-0000-0000-0000-000000000000}"/>
          </ac:spMkLst>
        </pc:spChg>
        <pc:spChg chg="mod">
          <ac:chgData name="Flint, Staycie" userId="fbc4cea4-9ae3-498e-8107-d333fa714cb1" providerId="ADAL" clId="{CA399383-386D-4079-BF76-932C67D773A9}" dt="2020-01-28T05:22:14.711" v="2129" actId="20577"/>
          <ac:spMkLst>
            <pc:docMk/>
            <pc:sldMk cId="1194200931" sldId="306"/>
            <ac:spMk id="5" creationId="{1D2E9C9F-9348-4920-B856-54F44149A779}"/>
          </ac:spMkLst>
        </pc:spChg>
      </pc:sldChg>
      <pc:sldChg chg="addSp delSp modSp modAnim">
        <pc:chgData name="Flint, Staycie" userId="fbc4cea4-9ae3-498e-8107-d333fa714cb1" providerId="ADAL" clId="{CA399383-386D-4079-BF76-932C67D773A9}" dt="2020-01-30T16:15:48.013" v="3467" actId="1076"/>
        <pc:sldMkLst>
          <pc:docMk/>
          <pc:sldMk cId="1420998135" sldId="307"/>
        </pc:sldMkLst>
        <pc:spChg chg="add del mod">
          <ac:chgData name="Flint, Staycie" userId="fbc4cea4-9ae3-498e-8107-d333fa714cb1" providerId="ADAL" clId="{CA399383-386D-4079-BF76-932C67D773A9}" dt="2020-01-30T16:15:12.268" v="3462" actId="478"/>
          <ac:spMkLst>
            <pc:docMk/>
            <pc:sldMk cId="1420998135" sldId="307"/>
            <ac:spMk id="2" creationId="{99D86108-9D06-4522-90B7-D3BA1E0BA659}"/>
          </ac:spMkLst>
        </pc:spChg>
        <pc:spChg chg="add mod ord">
          <ac:chgData name="Flint, Staycie" userId="fbc4cea4-9ae3-498e-8107-d333fa714cb1" providerId="ADAL" clId="{CA399383-386D-4079-BF76-932C67D773A9}" dt="2020-01-28T05:14:59.571" v="2048" actId="164"/>
          <ac:spMkLst>
            <pc:docMk/>
            <pc:sldMk cId="1420998135" sldId="307"/>
            <ac:spMk id="4" creationId="{1D32B0E5-4B32-49C4-9ECC-4364922B3677}"/>
          </ac:spMkLst>
        </pc:spChg>
        <pc:spChg chg="mod">
          <ac:chgData name="Flint, Staycie" userId="fbc4cea4-9ae3-498e-8107-d333fa714cb1" providerId="ADAL" clId="{CA399383-386D-4079-BF76-932C67D773A9}" dt="2020-01-30T16:09:04.228" v="3422" actId="1076"/>
          <ac:spMkLst>
            <pc:docMk/>
            <pc:sldMk cId="1420998135" sldId="307"/>
            <ac:spMk id="5" creationId="{00000000-0000-0000-0000-000000000000}"/>
          </ac:spMkLst>
        </pc:spChg>
        <pc:spChg chg="mod">
          <ac:chgData name="Flint, Staycie" userId="fbc4cea4-9ae3-498e-8107-d333fa714cb1" providerId="ADAL" clId="{CA399383-386D-4079-BF76-932C67D773A9}" dt="2020-01-28T05:20:18.670" v="2098" actId="1076"/>
          <ac:spMkLst>
            <pc:docMk/>
            <pc:sldMk cId="1420998135" sldId="307"/>
            <ac:spMk id="6" creationId="{00000000-0000-0000-0000-000000000000}"/>
          </ac:spMkLst>
        </pc:spChg>
        <pc:grpChg chg="add del mod">
          <ac:chgData name="Flint, Staycie" userId="fbc4cea4-9ae3-498e-8107-d333fa714cb1" providerId="ADAL" clId="{CA399383-386D-4079-BF76-932C67D773A9}" dt="2020-01-30T16:07:56.853" v="3412"/>
          <ac:grpSpMkLst>
            <pc:docMk/>
            <pc:sldMk cId="1420998135" sldId="307"/>
            <ac:grpSpMk id="13" creationId="{3810D2CA-31CF-4914-9C77-3A8D80B52BBC}"/>
          </ac:grpSpMkLst>
        </pc:grpChg>
        <pc:picChg chg="add del mod">
          <ac:chgData name="Flint, Staycie" userId="fbc4cea4-9ae3-498e-8107-d333fa714cb1" providerId="ADAL" clId="{CA399383-386D-4079-BF76-932C67D773A9}" dt="2020-01-28T04:52:34.285" v="1922" actId="478"/>
          <ac:picMkLst>
            <pc:docMk/>
            <pc:sldMk cId="1420998135" sldId="307"/>
            <ac:picMk id="3" creationId="{EA648A58-E034-4552-8F96-1D7F090270E7}"/>
          </ac:picMkLst>
        </pc:picChg>
        <pc:picChg chg="add del mod">
          <ac:chgData name="Flint, Staycie" userId="fbc4cea4-9ae3-498e-8107-d333fa714cb1" providerId="ADAL" clId="{CA399383-386D-4079-BF76-932C67D773A9}" dt="2020-01-30T16:13:27.493" v="3447" actId="478"/>
          <ac:picMkLst>
            <pc:docMk/>
            <pc:sldMk cId="1420998135" sldId="307"/>
            <ac:picMk id="7" creationId="{187B26E0-A7B1-4AFE-AB78-26450783E45D}"/>
          </ac:picMkLst>
        </pc:picChg>
        <pc:picChg chg="add del mod">
          <ac:chgData name="Flint, Staycie" userId="fbc4cea4-9ae3-498e-8107-d333fa714cb1" providerId="ADAL" clId="{CA399383-386D-4079-BF76-932C67D773A9}" dt="2020-01-28T04:51:57.251" v="1919" actId="478"/>
          <ac:picMkLst>
            <pc:docMk/>
            <pc:sldMk cId="1420998135" sldId="307"/>
            <ac:picMk id="7" creationId="{D1947F50-758E-41A9-8E8A-BCF1FA1C2E5E}"/>
          </ac:picMkLst>
        </pc:picChg>
        <pc:picChg chg="add del mod">
          <ac:chgData name="Flint, Staycie" userId="fbc4cea4-9ae3-498e-8107-d333fa714cb1" providerId="ADAL" clId="{CA399383-386D-4079-BF76-932C67D773A9}" dt="2020-01-28T04:44:16.520" v="1905" actId="478"/>
          <ac:picMkLst>
            <pc:docMk/>
            <pc:sldMk cId="1420998135" sldId="307"/>
            <ac:picMk id="8" creationId="{D8541CD4-A808-49D2-BF13-3C4E785079D0}"/>
          </ac:picMkLst>
        </pc:picChg>
        <pc:picChg chg="add del mod">
          <ac:chgData name="Flint, Staycie" userId="fbc4cea4-9ae3-498e-8107-d333fa714cb1" providerId="ADAL" clId="{CA399383-386D-4079-BF76-932C67D773A9}" dt="2020-01-30T16:13:58.128" v="3449"/>
          <ac:picMkLst>
            <pc:docMk/>
            <pc:sldMk cId="1420998135" sldId="307"/>
            <ac:picMk id="9" creationId="{CB7CBA28-2F4B-4258-9B02-769320D2EB13}"/>
          </ac:picMkLst>
        </pc:picChg>
        <pc:picChg chg="add del">
          <ac:chgData name="Flint, Staycie" userId="fbc4cea4-9ae3-498e-8107-d333fa714cb1" providerId="ADAL" clId="{CA399383-386D-4079-BF76-932C67D773A9}" dt="2020-01-28T04:44:38.212" v="1909" actId="478"/>
          <ac:picMkLst>
            <pc:docMk/>
            <pc:sldMk cId="1420998135" sldId="307"/>
            <ac:picMk id="9" creationId="{E4405C39-A305-4660-9034-4F14C0FD4CEC}"/>
          </ac:picMkLst>
        </pc:picChg>
        <pc:picChg chg="add del">
          <ac:chgData name="Flint, Staycie" userId="fbc4cea4-9ae3-498e-8107-d333fa714cb1" providerId="ADAL" clId="{CA399383-386D-4079-BF76-932C67D773A9}" dt="2020-01-28T04:44:32.008" v="1908" actId="478"/>
          <ac:picMkLst>
            <pc:docMk/>
            <pc:sldMk cId="1420998135" sldId="307"/>
            <ac:picMk id="10" creationId="{70FDE9AE-278F-4EAE-8CBF-3ED6A2866A9D}"/>
          </ac:picMkLst>
        </pc:picChg>
        <pc:picChg chg="add mod modCrop">
          <ac:chgData name="Flint, Staycie" userId="fbc4cea4-9ae3-498e-8107-d333fa714cb1" providerId="ADAL" clId="{CA399383-386D-4079-BF76-932C67D773A9}" dt="2020-01-30T16:15:48.013" v="3467" actId="1076"/>
          <ac:picMkLst>
            <pc:docMk/>
            <pc:sldMk cId="1420998135" sldId="307"/>
            <ac:picMk id="11" creationId="{56F1F9F7-BFDD-4DC6-958E-0FB7E18224D2}"/>
          </ac:picMkLst>
        </pc:picChg>
        <pc:picChg chg="add del">
          <ac:chgData name="Flint, Staycie" userId="fbc4cea4-9ae3-498e-8107-d333fa714cb1" providerId="ADAL" clId="{CA399383-386D-4079-BF76-932C67D773A9}" dt="2020-01-28T04:44:30.655" v="1907" actId="478"/>
          <ac:picMkLst>
            <pc:docMk/>
            <pc:sldMk cId="1420998135" sldId="307"/>
            <ac:picMk id="11" creationId="{886C7F75-030E-41C1-95C8-88C191F73E9F}"/>
          </ac:picMkLst>
        </pc:picChg>
        <pc:picChg chg="add del mod">
          <ac:chgData name="Flint, Staycie" userId="fbc4cea4-9ae3-498e-8107-d333fa714cb1" providerId="ADAL" clId="{CA399383-386D-4079-BF76-932C67D773A9}" dt="2020-01-28T04:44:09.217" v="1903" actId="478"/>
          <ac:picMkLst>
            <pc:docMk/>
            <pc:sldMk cId="1420998135" sldId="307"/>
            <ac:picMk id="12" creationId="{FA050B20-217F-4E54-9D35-77622565E3B8}"/>
          </ac:picMkLst>
        </pc:picChg>
        <pc:picChg chg="add del mod">
          <ac:chgData name="Flint, Staycie" userId="fbc4cea4-9ae3-498e-8107-d333fa714cb1" providerId="ADAL" clId="{CA399383-386D-4079-BF76-932C67D773A9}" dt="2020-01-28T04:39:09.919" v="1869" actId="478"/>
          <ac:picMkLst>
            <pc:docMk/>
            <pc:sldMk cId="1420998135" sldId="307"/>
            <ac:picMk id="1026" creationId="{B55AB22A-699D-415A-A738-0482A0A73AE2}"/>
          </ac:picMkLst>
        </pc:picChg>
        <pc:picChg chg="add del mod">
          <ac:chgData name="Flint, Staycie" userId="fbc4cea4-9ae3-498e-8107-d333fa714cb1" providerId="ADAL" clId="{CA399383-386D-4079-BF76-932C67D773A9}" dt="2020-01-30T16:15:09.946" v="3461" actId="478"/>
          <ac:picMkLst>
            <pc:docMk/>
            <pc:sldMk cId="1420998135" sldId="307"/>
            <ac:picMk id="1026" creationId="{D9B147B1-1E4E-485D-ABF3-82605E029936}"/>
          </ac:picMkLst>
        </pc:picChg>
        <pc:picChg chg="add del mod">
          <ac:chgData name="Flint, Staycie" userId="fbc4cea4-9ae3-498e-8107-d333fa714cb1" providerId="ADAL" clId="{CA399383-386D-4079-BF76-932C67D773A9}" dt="2020-01-28T04:41:21.883" v="1886" actId="478"/>
          <ac:picMkLst>
            <pc:docMk/>
            <pc:sldMk cId="1420998135" sldId="307"/>
            <ac:picMk id="1028" creationId="{B40EA354-5DB9-4BA7-8062-FDBC595C1234}"/>
          </ac:picMkLst>
        </pc:picChg>
        <pc:picChg chg="add del mod">
          <ac:chgData name="Flint, Staycie" userId="fbc4cea4-9ae3-498e-8107-d333fa714cb1" providerId="ADAL" clId="{CA399383-386D-4079-BF76-932C67D773A9}" dt="2020-01-28T05:10:50.397" v="2011" actId="478"/>
          <ac:picMkLst>
            <pc:docMk/>
            <pc:sldMk cId="1420998135" sldId="307"/>
            <ac:picMk id="1030" creationId="{38A0E56D-D29E-415D-83FA-E5BE210979F7}"/>
          </ac:picMkLst>
        </pc:picChg>
        <pc:picChg chg="add del">
          <ac:chgData name="Flint, Staycie" userId="fbc4cea4-9ae3-498e-8107-d333fa714cb1" providerId="ADAL" clId="{CA399383-386D-4079-BF76-932C67D773A9}" dt="2020-01-28T05:16:25.626" v="2060" actId="478"/>
          <ac:picMkLst>
            <pc:docMk/>
            <pc:sldMk cId="1420998135" sldId="307"/>
            <ac:picMk id="1032" creationId="{6C3847C3-9AC1-41EC-87B9-679F09956448}"/>
          </ac:picMkLst>
        </pc:picChg>
        <pc:picChg chg="add mod">
          <ac:chgData name="Flint, Staycie" userId="fbc4cea4-9ae3-498e-8107-d333fa714cb1" providerId="ADAL" clId="{CA399383-386D-4079-BF76-932C67D773A9}" dt="2020-01-28T05:14:59.571" v="2048" actId="164"/>
          <ac:picMkLst>
            <pc:docMk/>
            <pc:sldMk cId="1420998135" sldId="307"/>
            <ac:picMk id="1034" creationId="{1AAF3878-9DE2-474F-A8DC-B6595764A8A1}"/>
          </ac:picMkLst>
        </pc:picChg>
      </pc:sldChg>
      <pc:sldChg chg="addSp delSp modSp">
        <pc:chgData name="Flint, Staycie" userId="fbc4cea4-9ae3-498e-8107-d333fa714cb1" providerId="ADAL" clId="{CA399383-386D-4079-BF76-932C67D773A9}" dt="2020-01-27T23:09:09.267" v="1694"/>
        <pc:sldMkLst>
          <pc:docMk/>
          <pc:sldMk cId="1246970916" sldId="319"/>
        </pc:sldMkLst>
        <pc:spChg chg="add del mod">
          <ac:chgData name="Flint, Staycie" userId="fbc4cea4-9ae3-498e-8107-d333fa714cb1" providerId="ADAL" clId="{CA399383-386D-4079-BF76-932C67D773A9}" dt="2020-01-27T23:09:09.267" v="1694"/>
          <ac:spMkLst>
            <pc:docMk/>
            <pc:sldMk cId="1246970916" sldId="319"/>
            <ac:spMk id="2" creationId="{AD5E574F-2472-4A99-A424-33FF6E08658E}"/>
          </ac:spMkLst>
        </pc:spChg>
      </pc:sldChg>
      <pc:sldChg chg="addSp delSp modSp ord">
        <pc:chgData name="Flint, Staycie" userId="fbc4cea4-9ae3-498e-8107-d333fa714cb1" providerId="ADAL" clId="{CA399383-386D-4079-BF76-932C67D773A9}" dt="2020-01-28T20:43:55.772" v="3180" actId="14861"/>
        <pc:sldMkLst>
          <pc:docMk/>
          <pc:sldMk cId="1339695471" sldId="320"/>
        </pc:sldMkLst>
        <pc:graphicFrameChg chg="add mod modGraphic">
          <ac:chgData name="Flint, Staycie" userId="fbc4cea4-9ae3-498e-8107-d333fa714cb1" providerId="ADAL" clId="{CA399383-386D-4079-BF76-932C67D773A9}" dt="2020-01-28T20:43:55.772" v="3180" actId="14861"/>
          <ac:graphicFrameMkLst>
            <pc:docMk/>
            <pc:sldMk cId="1339695471" sldId="320"/>
            <ac:graphicFrameMk id="11" creationId="{5DE32D10-2B33-4ED6-9063-703A3B4AD43F}"/>
          </ac:graphicFrameMkLst>
        </pc:graphicFrameChg>
        <pc:picChg chg="add del mod">
          <ac:chgData name="Flint, Staycie" userId="fbc4cea4-9ae3-498e-8107-d333fa714cb1" providerId="ADAL" clId="{CA399383-386D-4079-BF76-932C67D773A9}" dt="2020-01-28T20:29:07.505" v="2874" actId="478"/>
          <ac:picMkLst>
            <pc:docMk/>
            <pc:sldMk cId="1339695471" sldId="320"/>
            <ac:picMk id="3" creationId="{F92DB185-A87E-4CAC-BC50-4052BC16EF27}"/>
          </ac:picMkLst>
        </pc:picChg>
        <pc:picChg chg="add del mod">
          <ac:chgData name="Flint, Staycie" userId="fbc4cea4-9ae3-498e-8107-d333fa714cb1" providerId="ADAL" clId="{CA399383-386D-4079-BF76-932C67D773A9}" dt="2020-01-28T20:29:17.161" v="2875" actId="478"/>
          <ac:picMkLst>
            <pc:docMk/>
            <pc:sldMk cId="1339695471" sldId="320"/>
            <ac:picMk id="5" creationId="{14036554-C5E5-4073-A88C-A23F9CE438A6}"/>
          </ac:picMkLst>
        </pc:picChg>
        <pc:picChg chg="add mod ord">
          <ac:chgData name="Flint, Staycie" userId="fbc4cea4-9ae3-498e-8107-d333fa714cb1" providerId="ADAL" clId="{CA399383-386D-4079-BF76-932C67D773A9}" dt="2020-01-28T20:41:29.522" v="3136" actId="1076"/>
          <ac:picMkLst>
            <pc:docMk/>
            <pc:sldMk cId="1339695471" sldId="320"/>
            <ac:picMk id="7" creationId="{2DB1E884-F336-4CBA-A279-2EFD88B01EA3}"/>
          </ac:picMkLst>
        </pc:picChg>
        <pc:picChg chg="add mod">
          <ac:chgData name="Flint, Staycie" userId="fbc4cea4-9ae3-498e-8107-d333fa714cb1" providerId="ADAL" clId="{CA399383-386D-4079-BF76-932C67D773A9}" dt="2020-01-28T20:41:26.416" v="3135" actId="1076"/>
          <ac:picMkLst>
            <pc:docMk/>
            <pc:sldMk cId="1339695471" sldId="320"/>
            <ac:picMk id="9" creationId="{CA4A7453-5377-42EE-9242-FB8B2DADFAD1}"/>
          </ac:picMkLst>
        </pc:picChg>
        <pc:picChg chg="del mod ord">
          <ac:chgData name="Flint, Staycie" userId="fbc4cea4-9ae3-498e-8107-d333fa714cb1" providerId="ADAL" clId="{CA399383-386D-4079-BF76-932C67D773A9}" dt="2020-01-28T20:42:41.574" v="3153" actId="478"/>
          <ac:picMkLst>
            <pc:docMk/>
            <pc:sldMk cId="1339695471" sldId="320"/>
            <ac:picMk id="14" creationId="{9D99EB9B-5562-4EC5-83F4-D0072350FE3B}"/>
          </ac:picMkLst>
        </pc:picChg>
      </pc:sldChg>
      <pc:sldChg chg="addSp delSp modSp ord">
        <pc:chgData name="Flint, Staycie" userId="fbc4cea4-9ae3-498e-8107-d333fa714cb1" providerId="ADAL" clId="{CA399383-386D-4079-BF76-932C67D773A9}" dt="2020-01-28T20:27:43.340" v="2865"/>
        <pc:sldMkLst>
          <pc:docMk/>
          <pc:sldMk cId="1690338723" sldId="323"/>
        </pc:sldMkLst>
        <pc:graphicFrameChg chg="add mod modGraphic">
          <ac:chgData name="Flint, Staycie" userId="fbc4cea4-9ae3-498e-8107-d333fa714cb1" providerId="ADAL" clId="{CA399383-386D-4079-BF76-932C67D773A9}" dt="2020-01-27T18:31:55.528" v="1628" actId="27297"/>
          <ac:graphicFrameMkLst>
            <pc:docMk/>
            <pc:sldMk cId="1690338723" sldId="323"/>
            <ac:graphicFrameMk id="4" creationId="{9C6B9FFA-38A5-4437-9C56-D7E312AC2127}"/>
          </ac:graphicFrameMkLst>
        </pc:graphicFrameChg>
        <pc:picChg chg="del mod">
          <ac:chgData name="Flint, Staycie" userId="fbc4cea4-9ae3-498e-8107-d333fa714cb1" providerId="ADAL" clId="{CA399383-386D-4079-BF76-932C67D773A9}" dt="2020-01-27T18:31:28.235" v="1620" actId="478"/>
          <ac:picMkLst>
            <pc:docMk/>
            <pc:sldMk cId="1690338723" sldId="323"/>
            <ac:picMk id="3" creationId="{6831945C-0D7D-4D1E-8E57-3F3F1298FE56}"/>
          </ac:picMkLst>
        </pc:picChg>
      </pc:sldChg>
      <pc:sldChg chg="addSp delSp modSp ord">
        <pc:chgData name="Flint, Staycie" userId="fbc4cea4-9ae3-498e-8107-d333fa714cb1" providerId="ADAL" clId="{CA399383-386D-4079-BF76-932C67D773A9}" dt="2020-01-28T20:27:22.473" v="2864"/>
        <pc:sldMkLst>
          <pc:docMk/>
          <pc:sldMk cId="543039729" sldId="325"/>
        </pc:sldMkLst>
        <pc:graphicFrameChg chg="add mod modGraphic">
          <ac:chgData name="Flint, Staycie" userId="fbc4cea4-9ae3-498e-8107-d333fa714cb1" providerId="ADAL" clId="{CA399383-386D-4079-BF76-932C67D773A9}" dt="2020-01-27T18:29:42.464" v="1612" actId="27297"/>
          <ac:graphicFrameMkLst>
            <pc:docMk/>
            <pc:sldMk cId="543039729" sldId="325"/>
            <ac:graphicFrameMk id="3" creationId="{8C34A22A-8420-4F3E-A0CB-3CF7EF0153B9}"/>
          </ac:graphicFrameMkLst>
        </pc:graphicFrameChg>
        <pc:picChg chg="del mod">
          <ac:chgData name="Flint, Staycie" userId="fbc4cea4-9ae3-498e-8107-d333fa714cb1" providerId="ADAL" clId="{CA399383-386D-4079-BF76-932C67D773A9}" dt="2020-01-27T18:29:05.679" v="1604" actId="478"/>
          <ac:picMkLst>
            <pc:docMk/>
            <pc:sldMk cId="543039729" sldId="325"/>
            <ac:picMk id="6" creationId="{1C771524-B4A3-4F4C-B803-D418D2362604}"/>
          </ac:picMkLst>
        </pc:picChg>
      </pc:sldChg>
      <pc:sldChg chg="modSp modNotesTx">
        <pc:chgData name="Flint, Staycie" userId="fbc4cea4-9ae3-498e-8107-d333fa714cb1" providerId="ADAL" clId="{CA399383-386D-4079-BF76-932C67D773A9}" dt="2020-01-28T18:39:51.114" v="2728" actId="1076"/>
        <pc:sldMkLst>
          <pc:docMk/>
          <pc:sldMk cId="4211498927" sldId="326"/>
        </pc:sldMkLst>
        <pc:spChg chg="mod ord">
          <ac:chgData name="Flint, Staycie" userId="fbc4cea4-9ae3-498e-8107-d333fa714cb1" providerId="ADAL" clId="{CA399383-386D-4079-BF76-932C67D773A9}" dt="2020-01-27T18:08:34.308" v="1472" actId="1037"/>
          <ac:spMkLst>
            <pc:docMk/>
            <pc:sldMk cId="4211498927" sldId="326"/>
            <ac:spMk id="2" creationId="{00000000-0000-0000-0000-000000000000}"/>
          </ac:spMkLst>
        </pc:spChg>
        <pc:grpChg chg="mod">
          <ac:chgData name="Flint, Staycie" userId="fbc4cea4-9ae3-498e-8107-d333fa714cb1" providerId="ADAL" clId="{CA399383-386D-4079-BF76-932C67D773A9}" dt="2020-01-28T18:39:51.114" v="2728" actId="1076"/>
          <ac:grpSpMkLst>
            <pc:docMk/>
            <pc:sldMk cId="4211498927" sldId="326"/>
            <ac:grpSpMk id="10" creationId="{1328FDCA-B2D0-478E-883A-ABC98BBD823A}"/>
          </ac:grpSpMkLst>
        </pc:grpChg>
      </pc:sldChg>
      <pc:sldChg chg="modSp ord modNotesTx">
        <pc:chgData name="Flint, Staycie" userId="fbc4cea4-9ae3-498e-8107-d333fa714cb1" providerId="ADAL" clId="{CA399383-386D-4079-BF76-932C67D773A9}" dt="2020-01-28T19:48:42.531" v="2829"/>
        <pc:sldMkLst>
          <pc:docMk/>
          <pc:sldMk cId="3778335248" sldId="328"/>
        </pc:sldMkLst>
        <pc:spChg chg="mod">
          <ac:chgData name="Flint, Staycie" userId="fbc4cea4-9ae3-498e-8107-d333fa714cb1" providerId="ADAL" clId="{CA399383-386D-4079-BF76-932C67D773A9}" dt="2020-01-25T18:13:16.458" v="12" actId="313"/>
          <ac:spMkLst>
            <pc:docMk/>
            <pc:sldMk cId="3778335248" sldId="328"/>
            <ac:spMk id="18" creationId="{ED66BA97-3C28-4560-B001-86A2C7C1548E}"/>
          </ac:spMkLst>
        </pc:spChg>
        <pc:graphicFrameChg chg="mod">
          <ac:chgData name="Flint, Staycie" userId="fbc4cea4-9ae3-498e-8107-d333fa714cb1" providerId="ADAL" clId="{CA399383-386D-4079-BF76-932C67D773A9}" dt="2020-01-25T18:02:38.749" v="1" actId="1076"/>
          <ac:graphicFrameMkLst>
            <pc:docMk/>
            <pc:sldMk cId="3778335248" sldId="328"/>
            <ac:graphicFrameMk id="13" creationId="{A2E939CE-ACFB-4CC7-8DDE-F7F34A2EB21B}"/>
          </ac:graphicFrameMkLst>
        </pc:graphicFrameChg>
      </pc:sldChg>
      <pc:sldChg chg="addSp delSp modSp modAnim modNotesTx">
        <pc:chgData name="Flint, Staycie" userId="fbc4cea4-9ae3-498e-8107-d333fa714cb1" providerId="ADAL" clId="{CA399383-386D-4079-BF76-932C67D773A9}" dt="2020-01-28T20:58:17.191" v="3239"/>
        <pc:sldMkLst>
          <pc:docMk/>
          <pc:sldMk cId="3530323545" sldId="329"/>
        </pc:sldMkLst>
        <pc:spChg chg="mod">
          <ac:chgData name="Flint, Staycie" userId="fbc4cea4-9ae3-498e-8107-d333fa714cb1" providerId="ADAL" clId="{CA399383-386D-4079-BF76-932C67D773A9}" dt="2020-01-27T16:53:41.254" v="763" actId="207"/>
          <ac:spMkLst>
            <pc:docMk/>
            <pc:sldMk cId="3530323545" sldId="329"/>
            <ac:spMk id="2" creationId="{2D7D3350-D6D7-4C44-A697-78F04AB329F2}"/>
          </ac:spMkLst>
        </pc:spChg>
        <pc:spChg chg="add del">
          <ac:chgData name="Flint, Staycie" userId="fbc4cea4-9ae3-498e-8107-d333fa714cb1" providerId="ADAL" clId="{CA399383-386D-4079-BF76-932C67D773A9}" dt="2020-01-27T15:17:12.248" v="106"/>
          <ac:spMkLst>
            <pc:docMk/>
            <pc:sldMk cId="3530323545" sldId="329"/>
            <ac:spMk id="7" creationId="{EEE7E5DE-AE96-42A2-A821-7829917F53ED}"/>
          </ac:spMkLst>
        </pc:spChg>
        <pc:spChg chg="add del mod">
          <ac:chgData name="Flint, Staycie" userId="fbc4cea4-9ae3-498e-8107-d333fa714cb1" providerId="ADAL" clId="{CA399383-386D-4079-BF76-932C67D773A9}" dt="2020-01-27T15:23:48.919" v="114"/>
          <ac:spMkLst>
            <pc:docMk/>
            <pc:sldMk cId="3530323545" sldId="329"/>
            <ac:spMk id="9" creationId="{73520BC2-3850-4D2F-8791-DD3FDD4DF1E8}"/>
          </ac:spMkLst>
        </pc:spChg>
        <pc:spChg chg="add del">
          <ac:chgData name="Flint, Staycie" userId="fbc4cea4-9ae3-498e-8107-d333fa714cb1" providerId="ADAL" clId="{CA399383-386D-4079-BF76-932C67D773A9}" dt="2020-01-27T15:23:57.406" v="118"/>
          <ac:spMkLst>
            <pc:docMk/>
            <pc:sldMk cId="3530323545" sldId="329"/>
            <ac:spMk id="10" creationId="{9643FB66-0484-418E-BC04-BD0BB9152BC5}"/>
          </ac:spMkLst>
        </pc:spChg>
        <pc:spChg chg="add del mod">
          <ac:chgData name="Flint, Staycie" userId="fbc4cea4-9ae3-498e-8107-d333fa714cb1" providerId="ADAL" clId="{CA399383-386D-4079-BF76-932C67D773A9}" dt="2020-01-27T15:35:34.737" v="234" actId="478"/>
          <ac:spMkLst>
            <pc:docMk/>
            <pc:sldMk cId="3530323545" sldId="329"/>
            <ac:spMk id="11" creationId="{991EF51B-B2E0-4E04-9404-D99562634D6C}"/>
          </ac:spMkLst>
        </pc:spChg>
        <pc:spChg chg="add del mod">
          <ac:chgData name="Flint, Staycie" userId="fbc4cea4-9ae3-498e-8107-d333fa714cb1" providerId="ADAL" clId="{CA399383-386D-4079-BF76-932C67D773A9}" dt="2020-01-27T16:29:28.319" v="599" actId="478"/>
          <ac:spMkLst>
            <pc:docMk/>
            <pc:sldMk cId="3530323545" sldId="329"/>
            <ac:spMk id="1033" creationId="{D98D8A13-B753-4FCD-AF23-23833C9F7D1E}"/>
          </ac:spMkLst>
        </pc:spChg>
        <pc:spChg chg="add mod topLvl">
          <ac:chgData name="Flint, Staycie" userId="fbc4cea4-9ae3-498e-8107-d333fa714cb1" providerId="ADAL" clId="{CA399383-386D-4079-BF76-932C67D773A9}" dt="2020-01-27T16:35:25.377" v="626" actId="164"/>
          <ac:spMkLst>
            <pc:docMk/>
            <pc:sldMk cId="3530323545" sldId="329"/>
            <ac:spMk id="1035" creationId="{6A5AAB81-8A79-4F64-870C-211A0FDC42D8}"/>
          </ac:spMkLst>
        </pc:spChg>
        <pc:spChg chg="add mod topLvl">
          <ac:chgData name="Flint, Staycie" userId="fbc4cea4-9ae3-498e-8107-d333fa714cb1" providerId="ADAL" clId="{CA399383-386D-4079-BF76-932C67D773A9}" dt="2020-01-27T16:38:13.834" v="636" actId="1037"/>
          <ac:spMkLst>
            <pc:docMk/>
            <pc:sldMk cId="3530323545" sldId="329"/>
            <ac:spMk id="1037" creationId="{0A4C3686-F1A8-4770-BF25-0CA76E91E261}"/>
          </ac:spMkLst>
        </pc:spChg>
        <pc:grpChg chg="add del mod">
          <ac:chgData name="Flint, Staycie" userId="fbc4cea4-9ae3-498e-8107-d333fa714cb1" providerId="ADAL" clId="{CA399383-386D-4079-BF76-932C67D773A9}" dt="2020-01-27T16:31:52.500" v="612" actId="165"/>
          <ac:grpSpMkLst>
            <pc:docMk/>
            <pc:sldMk cId="3530323545" sldId="329"/>
            <ac:grpSpMk id="1039" creationId="{BE777382-0A9F-42F9-A5BE-C98CC10C839D}"/>
          </ac:grpSpMkLst>
        </pc:grpChg>
        <pc:grpChg chg="add del mod">
          <ac:chgData name="Flint, Staycie" userId="fbc4cea4-9ae3-498e-8107-d333fa714cb1" providerId="ADAL" clId="{CA399383-386D-4079-BF76-932C67D773A9}" dt="2020-01-27T16:34:23.185" v="622" actId="165"/>
          <ac:grpSpMkLst>
            <pc:docMk/>
            <pc:sldMk cId="3530323545" sldId="329"/>
            <ac:grpSpMk id="1040" creationId="{F4EE3A7B-0197-44A8-99E0-011DB944A0D0}"/>
          </ac:grpSpMkLst>
        </pc:grpChg>
        <pc:grpChg chg="add mod">
          <ac:chgData name="Flint, Staycie" userId="fbc4cea4-9ae3-498e-8107-d333fa714cb1" providerId="ADAL" clId="{CA399383-386D-4079-BF76-932C67D773A9}" dt="2020-01-27T16:35:25.377" v="626" actId="164"/>
          <ac:grpSpMkLst>
            <pc:docMk/>
            <pc:sldMk cId="3530323545" sldId="329"/>
            <ac:grpSpMk id="1041" creationId="{C19C4DF5-B1F0-4EAC-AC66-C7F1B59F3DEF}"/>
          </ac:grpSpMkLst>
        </pc:grpChg>
        <pc:picChg chg="add del mod">
          <ac:chgData name="Flint, Staycie" userId="fbc4cea4-9ae3-498e-8107-d333fa714cb1" providerId="ADAL" clId="{CA399383-386D-4079-BF76-932C67D773A9}" dt="2020-01-27T15:05:44.569" v="41" actId="478"/>
          <ac:picMkLst>
            <pc:docMk/>
            <pc:sldMk cId="3530323545" sldId="329"/>
            <ac:picMk id="4" creationId="{950EA235-8CB4-4A46-AEBA-42038CD42ADA}"/>
          </ac:picMkLst>
        </pc:picChg>
        <pc:picChg chg="add del mod">
          <ac:chgData name="Flint, Staycie" userId="fbc4cea4-9ae3-498e-8107-d333fa714cb1" providerId="ADAL" clId="{CA399383-386D-4079-BF76-932C67D773A9}" dt="2020-01-27T15:17:14.361" v="108" actId="478"/>
          <ac:picMkLst>
            <pc:docMk/>
            <pc:sldMk cId="3530323545" sldId="329"/>
            <ac:picMk id="6" creationId="{CF78C04B-8088-4D17-AD07-2F6D92376A5E}"/>
          </ac:picMkLst>
        </pc:picChg>
        <pc:picChg chg="add del mod">
          <ac:chgData name="Flint, Staycie" userId="fbc4cea4-9ae3-498e-8107-d333fa714cb1" providerId="ADAL" clId="{CA399383-386D-4079-BF76-932C67D773A9}" dt="2020-01-27T16:04:42.205" v="392" actId="1076"/>
          <ac:picMkLst>
            <pc:docMk/>
            <pc:sldMk cId="3530323545" sldId="329"/>
            <ac:picMk id="8" creationId="{D2FCE9D5-F00A-4F7C-B545-2F1F9AB4A24D}"/>
          </ac:picMkLst>
        </pc:picChg>
        <pc:picChg chg="add del mod">
          <ac:chgData name="Flint, Staycie" userId="fbc4cea4-9ae3-498e-8107-d333fa714cb1" providerId="ADAL" clId="{CA399383-386D-4079-BF76-932C67D773A9}" dt="2020-01-27T15:32:29.842" v="130" actId="478"/>
          <ac:picMkLst>
            <pc:docMk/>
            <pc:sldMk cId="3530323545" sldId="329"/>
            <ac:picMk id="12" creationId="{8EA41628-9001-45C3-BC4F-FD3E177ACB1C}"/>
          </ac:picMkLst>
        </pc:picChg>
        <pc:picChg chg="add del mod">
          <ac:chgData name="Flint, Staycie" userId="fbc4cea4-9ae3-498e-8107-d333fa714cb1" providerId="ADAL" clId="{CA399383-386D-4079-BF76-932C67D773A9}" dt="2020-01-27T15:32:29.842" v="130" actId="478"/>
          <ac:picMkLst>
            <pc:docMk/>
            <pc:sldMk cId="3530323545" sldId="329"/>
            <ac:picMk id="13" creationId="{737B1EAF-61BC-4260-90FA-EFC0447D697A}"/>
          </ac:picMkLst>
        </pc:picChg>
        <pc:picChg chg="add del mod modCrop">
          <ac:chgData name="Flint, Staycie" userId="fbc4cea4-9ae3-498e-8107-d333fa714cb1" providerId="ADAL" clId="{CA399383-386D-4079-BF76-932C67D773A9}" dt="2020-01-27T15:39:57.999" v="235" actId="478"/>
          <ac:picMkLst>
            <pc:docMk/>
            <pc:sldMk cId="3530323545" sldId="329"/>
            <ac:picMk id="14" creationId="{B0026F15-11BE-4755-BE2C-D36B1E13A992}"/>
          </ac:picMkLst>
        </pc:picChg>
        <pc:picChg chg="add del mod">
          <ac:chgData name="Flint, Staycie" userId="fbc4cea4-9ae3-498e-8107-d333fa714cb1" providerId="ADAL" clId="{CA399383-386D-4079-BF76-932C67D773A9}" dt="2020-01-27T15:33:59.813" v="158" actId="478"/>
          <ac:picMkLst>
            <pc:docMk/>
            <pc:sldMk cId="3530323545" sldId="329"/>
            <ac:picMk id="15" creationId="{A81E8260-C754-4A3B-A03C-E9D135ED8CF3}"/>
          </ac:picMkLst>
        </pc:picChg>
        <pc:picChg chg="add del mod">
          <ac:chgData name="Flint, Staycie" userId="fbc4cea4-9ae3-498e-8107-d333fa714cb1" providerId="ADAL" clId="{CA399383-386D-4079-BF76-932C67D773A9}" dt="2020-01-27T16:13:57.549" v="469" actId="478"/>
          <ac:picMkLst>
            <pc:docMk/>
            <pc:sldMk cId="3530323545" sldId="329"/>
            <ac:picMk id="17" creationId="{70F1BDEC-8B1E-4733-8A1E-C2F013A05D86}"/>
          </ac:picMkLst>
        </pc:picChg>
        <pc:picChg chg="add del mod">
          <ac:chgData name="Flint, Staycie" userId="fbc4cea4-9ae3-498e-8107-d333fa714cb1" providerId="ADAL" clId="{CA399383-386D-4079-BF76-932C67D773A9}" dt="2020-01-27T15:44:34.464" v="265"/>
          <ac:picMkLst>
            <pc:docMk/>
            <pc:sldMk cId="3530323545" sldId="329"/>
            <ac:picMk id="19" creationId="{4F60A536-7C2D-4018-B441-EBDA99485565}"/>
          </ac:picMkLst>
        </pc:picChg>
        <pc:picChg chg="add del mod">
          <ac:chgData name="Flint, Staycie" userId="fbc4cea4-9ae3-498e-8107-d333fa714cb1" providerId="ADAL" clId="{CA399383-386D-4079-BF76-932C67D773A9}" dt="2020-01-27T15:44:34.464" v="265"/>
          <ac:picMkLst>
            <pc:docMk/>
            <pc:sldMk cId="3530323545" sldId="329"/>
            <ac:picMk id="20" creationId="{E25F5073-85C0-4A3D-BFFD-9289689666D8}"/>
          </ac:picMkLst>
        </pc:picChg>
        <pc:picChg chg="add del mod">
          <ac:chgData name="Flint, Staycie" userId="fbc4cea4-9ae3-498e-8107-d333fa714cb1" providerId="ADAL" clId="{CA399383-386D-4079-BF76-932C67D773A9}" dt="2020-01-27T15:45:25.486" v="269" actId="478"/>
          <ac:picMkLst>
            <pc:docMk/>
            <pc:sldMk cId="3530323545" sldId="329"/>
            <ac:picMk id="21" creationId="{8A0D003E-01AA-4936-9CF2-91966C1805C4}"/>
          </ac:picMkLst>
        </pc:picChg>
        <pc:picChg chg="add del mod">
          <ac:chgData name="Flint, Staycie" userId="fbc4cea4-9ae3-498e-8107-d333fa714cb1" providerId="ADAL" clId="{CA399383-386D-4079-BF76-932C67D773A9}" dt="2020-01-27T15:45:25.486" v="269" actId="478"/>
          <ac:picMkLst>
            <pc:docMk/>
            <pc:sldMk cId="3530323545" sldId="329"/>
            <ac:picMk id="22" creationId="{66EEEF73-E280-42C8-9EA1-77BA17142393}"/>
          </ac:picMkLst>
        </pc:picChg>
        <pc:picChg chg="add del mod">
          <ac:chgData name="Flint, Staycie" userId="fbc4cea4-9ae3-498e-8107-d333fa714cb1" providerId="ADAL" clId="{CA399383-386D-4079-BF76-932C67D773A9}" dt="2020-01-27T15:49:44.507" v="297" actId="478"/>
          <ac:picMkLst>
            <pc:docMk/>
            <pc:sldMk cId="3530323545" sldId="329"/>
            <ac:picMk id="23" creationId="{3FC3FAFD-0DC5-4D49-9068-39DB0020C01C}"/>
          </ac:picMkLst>
        </pc:picChg>
        <pc:picChg chg="add del mod">
          <ac:chgData name="Flint, Staycie" userId="fbc4cea4-9ae3-498e-8107-d333fa714cb1" providerId="ADAL" clId="{CA399383-386D-4079-BF76-932C67D773A9}" dt="2020-01-27T16:01:37.316" v="365" actId="478"/>
          <ac:picMkLst>
            <pc:docMk/>
            <pc:sldMk cId="3530323545" sldId="329"/>
            <ac:picMk id="25" creationId="{C89A20F3-BDA7-4EB7-A236-7CB53B0618B5}"/>
          </ac:picMkLst>
        </pc:picChg>
        <pc:picChg chg="add mod topLvl">
          <ac:chgData name="Flint, Staycie" userId="fbc4cea4-9ae3-498e-8107-d333fa714cb1" providerId="ADAL" clId="{CA399383-386D-4079-BF76-932C67D773A9}" dt="2020-01-27T16:43:22.853" v="690" actId="688"/>
          <ac:picMkLst>
            <pc:docMk/>
            <pc:sldMk cId="3530323545" sldId="329"/>
            <ac:picMk id="27" creationId="{40497C32-424B-40DF-90E9-28EFB0175AD0}"/>
          </ac:picMkLst>
        </pc:picChg>
        <pc:picChg chg="add del mod">
          <ac:chgData name="Flint, Staycie" userId="fbc4cea4-9ae3-498e-8107-d333fa714cb1" providerId="ADAL" clId="{CA399383-386D-4079-BF76-932C67D773A9}" dt="2020-01-27T16:06:08.860" v="399" actId="478"/>
          <ac:picMkLst>
            <pc:docMk/>
            <pc:sldMk cId="3530323545" sldId="329"/>
            <ac:picMk id="29" creationId="{16BD0C40-4C70-4F24-8B7A-1082F5803198}"/>
          </ac:picMkLst>
        </pc:picChg>
        <pc:picChg chg="add del mod">
          <ac:chgData name="Flint, Staycie" userId="fbc4cea4-9ae3-498e-8107-d333fa714cb1" providerId="ADAL" clId="{CA399383-386D-4079-BF76-932C67D773A9}" dt="2020-01-27T16:02:23.889" v="373" actId="478"/>
          <ac:picMkLst>
            <pc:docMk/>
            <pc:sldMk cId="3530323545" sldId="329"/>
            <ac:picMk id="31" creationId="{B0912875-5394-4576-A384-D9445676EA0E}"/>
          </ac:picMkLst>
        </pc:picChg>
        <pc:picChg chg="add del mod topLvl">
          <ac:chgData name="Flint, Staycie" userId="fbc4cea4-9ae3-498e-8107-d333fa714cb1" providerId="ADAL" clId="{CA399383-386D-4079-BF76-932C67D773A9}" dt="2020-01-27T16:46:48.999" v="721" actId="478"/>
          <ac:picMkLst>
            <pc:docMk/>
            <pc:sldMk cId="3530323545" sldId="329"/>
            <ac:picMk id="1025" creationId="{3058AFDD-CAFA-4572-B394-BE2C6B830D70}"/>
          </ac:picMkLst>
        </pc:picChg>
        <pc:picChg chg="add del mod">
          <ac:chgData name="Flint, Staycie" userId="fbc4cea4-9ae3-498e-8107-d333fa714cb1" providerId="ADAL" clId="{CA399383-386D-4079-BF76-932C67D773A9}" dt="2020-01-27T16:17:56.125" v="499" actId="478"/>
          <ac:picMkLst>
            <pc:docMk/>
            <pc:sldMk cId="3530323545" sldId="329"/>
            <ac:picMk id="1027" creationId="{0FB6BC77-D79E-4D64-80B5-AAB18C44AE82}"/>
          </ac:picMkLst>
        </pc:picChg>
        <pc:picChg chg="add del mod topLvl">
          <ac:chgData name="Flint, Staycie" userId="fbc4cea4-9ae3-498e-8107-d333fa714cb1" providerId="ADAL" clId="{CA399383-386D-4079-BF76-932C67D773A9}" dt="2020-01-27T16:50:15.158" v="735" actId="478"/>
          <ac:picMkLst>
            <pc:docMk/>
            <pc:sldMk cId="3530323545" sldId="329"/>
            <ac:picMk id="1029" creationId="{C3D5A9F0-ACC6-4290-84CE-B7A7EA9C14BF}"/>
          </ac:picMkLst>
        </pc:picChg>
        <pc:picChg chg="add mod topLvl modCrop">
          <ac:chgData name="Flint, Staycie" userId="fbc4cea4-9ae3-498e-8107-d333fa714cb1" providerId="ADAL" clId="{CA399383-386D-4079-BF76-932C67D773A9}" dt="2020-01-27T16:37:50.154" v="634" actId="29295"/>
          <ac:picMkLst>
            <pc:docMk/>
            <pc:sldMk cId="3530323545" sldId="329"/>
            <ac:picMk id="1031" creationId="{E066E631-3C3C-4E2C-A060-CF3723CE4C0D}"/>
          </ac:picMkLst>
        </pc:picChg>
        <pc:picChg chg="add del mod">
          <ac:chgData name="Flint, Staycie" userId="fbc4cea4-9ae3-498e-8107-d333fa714cb1" providerId="ADAL" clId="{CA399383-386D-4079-BF76-932C67D773A9}" dt="2020-01-27T15:27:01.913" v="127"/>
          <ac:picMkLst>
            <pc:docMk/>
            <pc:sldMk cId="3530323545" sldId="329"/>
            <ac:picMk id="1032" creationId="{B0026F15-11BE-4755-BE2C-D36B1E13A992}"/>
          </ac:picMkLst>
        </pc:picChg>
        <pc:picChg chg="add del mod">
          <ac:chgData name="Flint, Staycie" userId="fbc4cea4-9ae3-498e-8107-d333fa714cb1" providerId="ADAL" clId="{CA399383-386D-4079-BF76-932C67D773A9}" dt="2020-01-27T15:49:18.114" v="290" actId="478"/>
          <ac:picMkLst>
            <pc:docMk/>
            <pc:sldMk cId="3530323545" sldId="329"/>
            <ac:picMk id="1034" creationId="{D33349D2-970E-4E1E-82F1-E94C4FCC5F50}"/>
          </ac:picMkLst>
        </pc:picChg>
        <pc:picChg chg="add del mod">
          <ac:chgData name="Flint, Staycie" userId="fbc4cea4-9ae3-498e-8107-d333fa714cb1" providerId="ADAL" clId="{CA399383-386D-4079-BF76-932C67D773A9}" dt="2020-01-27T15:44:22.716" v="259"/>
          <ac:picMkLst>
            <pc:docMk/>
            <pc:sldMk cId="3530323545" sldId="329"/>
            <ac:picMk id="1036" creationId="{3D1D22F0-57C2-406E-838A-5702BDF8BA70}"/>
          </ac:picMkLst>
        </pc:picChg>
        <pc:picChg chg="add del mod">
          <ac:chgData name="Flint, Staycie" userId="fbc4cea4-9ae3-498e-8107-d333fa714cb1" providerId="ADAL" clId="{CA399383-386D-4079-BF76-932C67D773A9}" dt="2020-01-27T16:04:42.979" v="393"/>
          <ac:picMkLst>
            <pc:docMk/>
            <pc:sldMk cId="3530323545" sldId="329"/>
            <ac:picMk id="1038" creationId="{4F667F23-7330-4DCE-937C-48EB92AEAD98}"/>
          </ac:picMkLst>
        </pc:picChg>
        <pc:picChg chg="add mod">
          <ac:chgData name="Flint, Staycie" userId="fbc4cea4-9ae3-498e-8107-d333fa714cb1" providerId="ADAL" clId="{CA399383-386D-4079-BF76-932C67D773A9}" dt="2020-01-27T16:46:35.749" v="719" actId="1076"/>
          <ac:picMkLst>
            <pc:docMk/>
            <pc:sldMk cId="3530323545" sldId="329"/>
            <ac:picMk id="1043" creationId="{A967DCD3-CFBC-4FB9-9AB1-BD28805DAFC6}"/>
          </ac:picMkLst>
        </pc:picChg>
        <pc:picChg chg="add mod">
          <ac:chgData name="Flint, Staycie" userId="fbc4cea4-9ae3-498e-8107-d333fa714cb1" providerId="ADAL" clId="{CA399383-386D-4079-BF76-932C67D773A9}" dt="2020-01-27T17:01:39.192" v="802" actId="1036"/>
          <ac:picMkLst>
            <pc:docMk/>
            <pc:sldMk cId="3530323545" sldId="329"/>
            <ac:picMk id="1045" creationId="{2D47E6A2-979E-4D98-958E-0424BFE4B2E5}"/>
          </ac:picMkLst>
        </pc:picChg>
      </pc:sldChg>
      <pc:sldChg chg="addSp delSp modSp modNotesTx">
        <pc:chgData name="Flint, Staycie" userId="fbc4cea4-9ae3-498e-8107-d333fa714cb1" providerId="ADAL" clId="{CA399383-386D-4079-BF76-932C67D773A9}" dt="2020-01-28T21:30:20.582" v="3410" actId="1076"/>
        <pc:sldMkLst>
          <pc:docMk/>
          <pc:sldMk cId="3171182834" sldId="330"/>
        </pc:sldMkLst>
        <pc:spChg chg="add del mod">
          <ac:chgData name="Flint, Staycie" userId="fbc4cea4-9ae3-498e-8107-d333fa714cb1" providerId="ADAL" clId="{CA399383-386D-4079-BF76-932C67D773A9}" dt="2020-01-28T21:29:35.559" v="3404" actId="478"/>
          <ac:spMkLst>
            <pc:docMk/>
            <pc:sldMk cId="3171182834" sldId="330"/>
            <ac:spMk id="6" creationId="{08943F48-5004-4FC0-B35F-F5998EB7BAE5}"/>
          </ac:spMkLst>
        </pc:spChg>
        <pc:spChg chg="mod">
          <ac:chgData name="Flint, Staycie" userId="fbc4cea4-9ae3-498e-8107-d333fa714cb1" providerId="ADAL" clId="{CA399383-386D-4079-BF76-932C67D773A9}" dt="2020-01-28T17:45:37.828" v="2427" actId="20577"/>
          <ac:spMkLst>
            <pc:docMk/>
            <pc:sldMk cId="3171182834" sldId="330"/>
            <ac:spMk id="9" creationId="{00000000-0000-0000-0000-000000000000}"/>
          </ac:spMkLst>
        </pc:spChg>
        <pc:picChg chg="add del mod">
          <ac:chgData name="Flint, Staycie" userId="fbc4cea4-9ae3-498e-8107-d333fa714cb1" providerId="ADAL" clId="{CA399383-386D-4079-BF76-932C67D773A9}" dt="2020-01-28T21:30:07.935" v="3408" actId="478"/>
          <ac:picMkLst>
            <pc:docMk/>
            <pc:sldMk cId="3171182834" sldId="330"/>
            <ac:picMk id="3" creationId="{397C2D9D-3483-47F9-A38B-6DB86598DE94}"/>
          </ac:picMkLst>
        </pc:picChg>
        <pc:picChg chg="add del">
          <ac:chgData name="Flint, Staycie" userId="fbc4cea4-9ae3-498e-8107-d333fa714cb1" providerId="ADAL" clId="{CA399383-386D-4079-BF76-932C67D773A9}" dt="2020-01-28T21:29:35.559" v="3404" actId="478"/>
          <ac:picMkLst>
            <pc:docMk/>
            <pc:sldMk cId="3171182834" sldId="330"/>
            <ac:picMk id="5" creationId="{302F30FD-C4A9-4894-B9E6-AD5D419D1D93}"/>
          </ac:picMkLst>
        </pc:picChg>
        <pc:picChg chg="mod">
          <ac:chgData name="Flint, Staycie" userId="fbc4cea4-9ae3-498e-8107-d333fa714cb1" providerId="ADAL" clId="{CA399383-386D-4079-BF76-932C67D773A9}" dt="2020-01-28T21:30:20.582" v="3410" actId="1076"/>
          <ac:picMkLst>
            <pc:docMk/>
            <pc:sldMk cId="3171182834" sldId="330"/>
            <ac:picMk id="1026" creationId="{FE541F64-9DAB-4980-B42A-18DC8376C46A}"/>
          </ac:picMkLst>
        </pc:picChg>
      </pc:sldChg>
      <pc:sldChg chg="addSp delSp modSp">
        <pc:chgData name="Flint, Staycie" userId="fbc4cea4-9ae3-498e-8107-d333fa714cb1" providerId="ADAL" clId="{CA399383-386D-4079-BF76-932C67D773A9}" dt="2020-01-28T05:04:52.366" v="1967"/>
        <pc:sldMkLst>
          <pc:docMk/>
          <pc:sldMk cId="1603462994" sldId="348"/>
        </pc:sldMkLst>
        <pc:picChg chg="add del mod">
          <ac:chgData name="Flint, Staycie" userId="fbc4cea4-9ae3-498e-8107-d333fa714cb1" providerId="ADAL" clId="{CA399383-386D-4079-BF76-932C67D773A9}" dt="2020-01-28T05:04:52.366" v="1967"/>
          <ac:picMkLst>
            <pc:docMk/>
            <pc:sldMk cId="1603462994" sldId="348"/>
            <ac:picMk id="6" creationId="{1CE31F41-073B-46EF-A04A-61744462D02E}"/>
          </ac:picMkLst>
        </pc:picChg>
      </pc:sldChg>
      <pc:sldChg chg="modSp">
        <pc:chgData name="Flint, Staycie" userId="fbc4cea4-9ae3-498e-8107-d333fa714cb1" providerId="ADAL" clId="{CA399383-386D-4079-BF76-932C67D773A9}" dt="2020-01-27T23:15:48.637" v="1786" actId="1037"/>
        <pc:sldMkLst>
          <pc:docMk/>
          <pc:sldMk cId="2002304473" sldId="349"/>
        </pc:sldMkLst>
        <pc:picChg chg="mod">
          <ac:chgData name="Flint, Staycie" userId="fbc4cea4-9ae3-498e-8107-d333fa714cb1" providerId="ADAL" clId="{CA399383-386D-4079-BF76-932C67D773A9}" dt="2020-01-27T23:15:48.637" v="1786" actId="1037"/>
          <ac:picMkLst>
            <pc:docMk/>
            <pc:sldMk cId="2002304473" sldId="349"/>
            <ac:picMk id="8" creationId="{86F74126-A2B1-4B46-B02D-9C86DC49A036}"/>
          </ac:picMkLst>
        </pc:picChg>
      </pc:sldChg>
      <pc:sldChg chg="addSp delSp modSp modAnim">
        <pc:chgData name="Flint, Staycie" userId="fbc4cea4-9ae3-498e-8107-d333fa714cb1" providerId="ADAL" clId="{CA399383-386D-4079-BF76-932C67D773A9}" dt="2020-01-30T16:08:15.471" v="3415" actId="167"/>
        <pc:sldMkLst>
          <pc:docMk/>
          <pc:sldMk cId="825861572" sldId="350"/>
        </pc:sldMkLst>
        <pc:spChg chg="mod">
          <ac:chgData name="Flint, Staycie" userId="fbc4cea4-9ae3-498e-8107-d333fa714cb1" providerId="ADAL" clId="{CA399383-386D-4079-BF76-932C67D773A9}" dt="2020-01-28T05:09:15.379" v="2006" actId="1076"/>
          <ac:spMkLst>
            <pc:docMk/>
            <pc:sldMk cId="825861572" sldId="350"/>
            <ac:spMk id="5" creationId="{00000000-0000-0000-0000-000000000000}"/>
          </ac:spMkLst>
        </pc:spChg>
        <pc:spChg chg="mod">
          <ac:chgData name="Flint, Staycie" userId="fbc4cea4-9ae3-498e-8107-d333fa714cb1" providerId="ADAL" clId="{CA399383-386D-4079-BF76-932C67D773A9}" dt="2020-01-28T05:19:22.073" v="2079" actId="1076"/>
          <ac:spMkLst>
            <pc:docMk/>
            <pc:sldMk cId="825861572" sldId="350"/>
            <ac:spMk id="6" creationId="{00000000-0000-0000-0000-000000000000}"/>
          </ac:spMkLst>
        </pc:spChg>
        <pc:grpChg chg="add mod">
          <ac:chgData name="Flint, Staycie" userId="fbc4cea4-9ae3-498e-8107-d333fa714cb1" providerId="ADAL" clId="{CA399383-386D-4079-BF76-932C67D773A9}" dt="2020-01-30T16:08:15.471" v="3415" actId="167"/>
          <ac:grpSpMkLst>
            <pc:docMk/>
            <pc:sldMk cId="825861572" sldId="350"/>
            <ac:grpSpMk id="7" creationId="{0153D0BB-4C7D-4675-BC01-67F0737640A6}"/>
          </ac:grpSpMkLst>
        </pc:grpChg>
        <pc:picChg chg="add del mod">
          <ac:chgData name="Flint, Staycie" userId="fbc4cea4-9ae3-498e-8107-d333fa714cb1" providerId="ADAL" clId="{CA399383-386D-4079-BF76-932C67D773A9}" dt="2020-01-30T16:07:59.843" v="3413" actId="478"/>
          <ac:picMkLst>
            <pc:docMk/>
            <pc:sldMk cId="825861572" sldId="350"/>
            <ac:picMk id="4" creationId="{CBB0C68E-B78A-422F-8016-3DCEED8F0F08}"/>
          </ac:picMkLst>
        </pc:picChg>
      </pc:sldChg>
      <pc:sldChg chg="addSp delSp modSp modAnim">
        <pc:chgData name="Flint, Staycie" userId="fbc4cea4-9ae3-498e-8107-d333fa714cb1" providerId="ADAL" clId="{CA399383-386D-4079-BF76-932C67D773A9}" dt="2020-01-28T05:20:39.036" v="2099" actId="1076"/>
        <pc:sldMkLst>
          <pc:docMk/>
          <pc:sldMk cId="2365407840" sldId="351"/>
        </pc:sldMkLst>
        <pc:spChg chg="add mod">
          <ac:chgData name="Flint, Staycie" userId="fbc4cea4-9ae3-498e-8107-d333fa714cb1" providerId="ADAL" clId="{CA399383-386D-4079-BF76-932C67D773A9}" dt="2020-01-28T05:06:47.602" v="1980" actId="164"/>
          <ac:spMkLst>
            <pc:docMk/>
            <pc:sldMk cId="2365407840" sldId="351"/>
            <ac:spMk id="2" creationId="{2AC421E6-9DE5-47DA-999F-E5D1BA40DDC5}"/>
          </ac:spMkLst>
        </pc:spChg>
        <pc:spChg chg="mod">
          <ac:chgData name="Flint, Staycie" userId="fbc4cea4-9ae3-498e-8107-d333fa714cb1" providerId="ADAL" clId="{CA399383-386D-4079-BF76-932C67D773A9}" dt="2020-01-28T05:20:39.036" v="2099" actId="1076"/>
          <ac:spMkLst>
            <pc:docMk/>
            <pc:sldMk cId="2365407840" sldId="351"/>
            <ac:spMk id="6" creationId="{00000000-0000-0000-0000-000000000000}"/>
          </ac:spMkLst>
        </pc:spChg>
        <pc:grpChg chg="add mod">
          <ac:chgData name="Flint, Staycie" userId="fbc4cea4-9ae3-498e-8107-d333fa714cb1" providerId="ADAL" clId="{CA399383-386D-4079-BF76-932C67D773A9}" dt="2020-01-28T05:07:12.001" v="1984" actId="1076"/>
          <ac:grpSpMkLst>
            <pc:docMk/>
            <pc:sldMk cId="2365407840" sldId="351"/>
            <ac:grpSpMk id="3" creationId="{87AF0A9E-79B0-4DDD-B28A-10996EAEFC24}"/>
          </ac:grpSpMkLst>
        </pc:grpChg>
        <pc:picChg chg="add del mod">
          <ac:chgData name="Flint, Staycie" userId="fbc4cea4-9ae3-498e-8107-d333fa714cb1" providerId="ADAL" clId="{CA399383-386D-4079-BF76-932C67D773A9}" dt="2020-01-28T05:04:45.959" v="1966" actId="478"/>
          <ac:picMkLst>
            <pc:docMk/>
            <pc:sldMk cId="2365407840" sldId="351"/>
            <ac:picMk id="4" creationId="{BCCBE308-2A63-4C24-878D-783416C9991B}"/>
          </ac:picMkLst>
        </pc:picChg>
        <pc:picChg chg="add mod">
          <ac:chgData name="Flint, Staycie" userId="fbc4cea4-9ae3-498e-8107-d333fa714cb1" providerId="ADAL" clId="{CA399383-386D-4079-BF76-932C67D773A9}" dt="2020-01-28T05:06:50.850" v="1981" actId="1076"/>
          <ac:picMkLst>
            <pc:docMk/>
            <pc:sldMk cId="2365407840" sldId="351"/>
            <ac:picMk id="7" creationId="{7CAE4AF6-3423-4D96-9650-AD6F330BFBE7}"/>
          </ac:picMkLst>
        </pc:picChg>
      </pc:sldChg>
      <pc:sldChg chg="addSp delSp modSp add ord">
        <pc:chgData name="Flint, Staycie" userId="fbc4cea4-9ae3-498e-8107-d333fa714cb1" providerId="ADAL" clId="{CA399383-386D-4079-BF76-932C67D773A9}" dt="2020-01-28T21:17:27.316" v="3349" actId="552"/>
        <pc:sldMkLst>
          <pc:docMk/>
          <pc:sldMk cId="2391774522" sldId="352"/>
        </pc:sldMkLst>
        <pc:spChg chg="add del mod">
          <ac:chgData name="Flint, Staycie" userId="fbc4cea4-9ae3-498e-8107-d333fa714cb1" providerId="ADAL" clId="{CA399383-386D-4079-BF76-932C67D773A9}" dt="2020-01-27T17:33:56.805" v="1162" actId="478"/>
          <ac:spMkLst>
            <pc:docMk/>
            <pc:sldMk cId="2391774522" sldId="352"/>
            <ac:spMk id="3" creationId="{3FAC84FD-DF2E-4B0C-8D99-CC631EDD1F62}"/>
          </ac:spMkLst>
        </pc:spChg>
        <pc:spChg chg="add del mod">
          <ac:chgData name="Flint, Staycie" userId="fbc4cea4-9ae3-498e-8107-d333fa714cb1" providerId="ADAL" clId="{CA399383-386D-4079-BF76-932C67D773A9}" dt="2020-01-27T17:33:54.367" v="1161" actId="478"/>
          <ac:spMkLst>
            <pc:docMk/>
            <pc:sldMk cId="2391774522" sldId="352"/>
            <ac:spMk id="6" creationId="{FA323F78-0E30-4669-A3BE-EE9BAE0B8B0B}"/>
          </ac:spMkLst>
        </pc:spChg>
        <pc:spChg chg="del mod">
          <ac:chgData name="Flint, Staycie" userId="fbc4cea4-9ae3-498e-8107-d333fa714cb1" providerId="ADAL" clId="{CA399383-386D-4079-BF76-932C67D773A9}" dt="2020-01-27T17:33:45.727" v="1158" actId="478"/>
          <ac:spMkLst>
            <pc:docMk/>
            <pc:sldMk cId="2391774522" sldId="352"/>
            <ac:spMk id="7" creationId="{00000000-0000-0000-0000-000000000000}"/>
          </ac:spMkLst>
        </pc:spChg>
        <pc:spChg chg="del mod">
          <ac:chgData name="Flint, Staycie" userId="fbc4cea4-9ae3-498e-8107-d333fa714cb1" providerId="ADAL" clId="{CA399383-386D-4079-BF76-932C67D773A9}" dt="2020-01-27T17:33:47.870" v="1159" actId="478"/>
          <ac:spMkLst>
            <pc:docMk/>
            <pc:sldMk cId="2391774522" sldId="352"/>
            <ac:spMk id="9" creationId="{00000000-0000-0000-0000-000000000000}"/>
          </ac:spMkLst>
        </pc:spChg>
        <pc:spChg chg="add del mod">
          <ac:chgData name="Flint, Staycie" userId="fbc4cea4-9ae3-498e-8107-d333fa714cb1" providerId="ADAL" clId="{CA399383-386D-4079-BF76-932C67D773A9}" dt="2020-01-27T17:34:41.181" v="1166" actId="478"/>
          <ac:spMkLst>
            <pc:docMk/>
            <pc:sldMk cId="2391774522" sldId="352"/>
            <ac:spMk id="10" creationId="{1B60129C-64DC-4804-B679-F5A931867E5A}"/>
          </ac:spMkLst>
        </pc:spChg>
        <pc:spChg chg="add del mod">
          <ac:chgData name="Flint, Staycie" userId="fbc4cea4-9ae3-498e-8107-d333fa714cb1" providerId="ADAL" clId="{CA399383-386D-4079-BF76-932C67D773A9}" dt="2020-01-27T18:33:53.611" v="1662" actId="478"/>
          <ac:spMkLst>
            <pc:docMk/>
            <pc:sldMk cId="2391774522" sldId="352"/>
            <ac:spMk id="29" creationId="{1D573BBF-9C50-4655-8B46-C704AAEF8026}"/>
          </ac:spMkLst>
        </pc:spChg>
        <pc:graphicFrameChg chg="add mod modGraphic">
          <ac:chgData name="Flint, Staycie" userId="fbc4cea4-9ae3-498e-8107-d333fa714cb1" providerId="ADAL" clId="{CA399383-386D-4079-BF76-932C67D773A9}" dt="2020-01-28T21:17:27.316" v="3349" actId="552"/>
          <ac:graphicFrameMkLst>
            <pc:docMk/>
            <pc:sldMk cId="2391774522" sldId="352"/>
            <ac:graphicFrameMk id="3" creationId="{C8D36864-5284-44B1-AB2B-F195358867B7}"/>
          </ac:graphicFrameMkLst>
        </pc:graphicFrameChg>
        <pc:graphicFrameChg chg="add del mod modGraphic">
          <ac:chgData name="Flint, Staycie" userId="fbc4cea4-9ae3-498e-8107-d333fa714cb1" providerId="ADAL" clId="{CA399383-386D-4079-BF76-932C67D773A9}" dt="2020-01-27T18:25:29.175" v="1583" actId="478"/>
          <ac:graphicFrameMkLst>
            <pc:docMk/>
            <pc:sldMk cId="2391774522" sldId="352"/>
            <ac:graphicFrameMk id="22" creationId="{755ADF36-EF80-4825-9B98-C7C4700EFE25}"/>
          </ac:graphicFrameMkLst>
        </pc:graphicFrameChg>
        <pc:graphicFrameChg chg="add del mod modGraphic">
          <ac:chgData name="Flint, Staycie" userId="fbc4cea4-9ae3-498e-8107-d333fa714cb1" providerId="ADAL" clId="{CA399383-386D-4079-BF76-932C67D773A9}" dt="2020-01-27T18:25:30.825" v="1584" actId="478"/>
          <ac:graphicFrameMkLst>
            <pc:docMk/>
            <pc:sldMk cId="2391774522" sldId="352"/>
            <ac:graphicFrameMk id="24" creationId="{DE6F8AE7-59E6-4389-A245-01F5E9FDF423}"/>
          </ac:graphicFrameMkLst>
        </pc:graphicFrameChg>
        <pc:picChg chg="del">
          <ac:chgData name="Flint, Staycie" userId="fbc4cea4-9ae3-498e-8107-d333fa714cb1" providerId="ADAL" clId="{CA399383-386D-4079-BF76-932C67D773A9}" dt="2020-01-27T17:33:52.214" v="1160" actId="478"/>
          <ac:picMkLst>
            <pc:docMk/>
            <pc:sldMk cId="2391774522" sldId="352"/>
            <ac:picMk id="5" creationId="{302F30FD-C4A9-4894-B9E6-AD5D419D1D93}"/>
          </ac:picMkLst>
        </pc:picChg>
        <pc:picChg chg="add del mod">
          <ac:chgData name="Flint, Staycie" userId="fbc4cea4-9ae3-498e-8107-d333fa714cb1" providerId="ADAL" clId="{CA399383-386D-4079-BF76-932C67D773A9}" dt="2020-01-27T17:49:04.130" v="1250" actId="478"/>
          <ac:picMkLst>
            <pc:docMk/>
            <pc:sldMk cId="2391774522" sldId="352"/>
            <ac:picMk id="13" creationId="{ACFF8380-BC6C-424C-8E7A-9DD0DA40D7EA}"/>
          </ac:picMkLst>
        </pc:picChg>
        <pc:picChg chg="add del mod">
          <ac:chgData name="Flint, Staycie" userId="fbc4cea4-9ae3-498e-8107-d333fa714cb1" providerId="ADAL" clId="{CA399383-386D-4079-BF76-932C67D773A9}" dt="2020-01-27T17:38:06.097" v="1203" actId="478"/>
          <ac:picMkLst>
            <pc:docMk/>
            <pc:sldMk cId="2391774522" sldId="352"/>
            <ac:picMk id="14" creationId="{35CA949F-8FBC-47B0-BAC8-102EC865901D}"/>
          </ac:picMkLst>
        </pc:picChg>
        <pc:picChg chg="add del mod">
          <ac:chgData name="Flint, Staycie" userId="fbc4cea4-9ae3-498e-8107-d333fa714cb1" providerId="ADAL" clId="{CA399383-386D-4079-BF76-932C67D773A9}" dt="2020-01-27T17:36:26.872" v="1184" actId="478"/>
          <ac:picMkLst>
            <pc:docMk/>
            <pc:sldMk cId="2391774522" sldId="352"/>
            <ac:picMk id="16" creationId="{EEA77730-DD9E-421A-9C65-DD5933E75C5B}"/>
          </ac:picMkLst>
        </pc:picChg>
        <pc:picChg chg="add del mod">
          <ac:chgData name="Flint, Staycie" userId="fbc4cea4-9ae3-498e-8107-d333fa714cb1" providerId="ADAL" clId="{CA399383-386D-4079-BF76-932C67D773A9}" dt="2020-01-27T17:38:08.003" v="1204" actId="478"/>
          <ac:picMkLst>
            <pc:docMk/>
            <pc:sldMk cId="2391774522" sldId="352"/>
            <ac:picMk id="17" creationId="{5BBACC9A-FBD2-4572-8BA2-17F9DE69B90A}"/>
          </ac:picMkLst>
        </pc:picChg>
        <pc:picChg chg="add mod">
          <ac:chgData name="Flint, Staycie" userId="fbc4cea4-9ae3-498e-8107-d333fa714cb1" providerId="ADAL" clId="{CA399383-386D-4079-BF76-932C67D773A9}" dt="2020-01-28T19:02:27.106" v="2793" actId="12789"/>
          <ac:picMkLst>
            <pc:docMk/>
            <pc:sldMk cId="2391774522" sldId="352"/>
            <ac:picMk id="20" creationId="{0CEF8CE9-9937-4773-8A33-B604C5480E31}"/>
          </ac:picMkLst>
        </pc:picChg>
        <pc:picChg chg="add mod">
          <ac:chgData name="Flint, Staycie" userId="fbc4cea4-9ae3-498e-8107-d333fa714cb1" providerId="ADAL" clId="{CA399383-386D-4079-BF76-932C67D773A9}" dt="2020-01-27T18:27:04.797" v="1597" actId="12789"/>
          <ac:picMkLst>
            <pc:docMk/>
            <pc:sldMk cId="2391774522" sldId="352"/>
            <ac:picMk id="26" creationId="{CCFD659A-2EA6-4778-9E19-F1449C1F4CA8}"/>
          </ac:picMkLst>
        </pc:picChg>
        <pc:picChg chg="add del mod">
          <ac:chgData name="Flint, Staycie" userId="fbc4cea4-9ae3-498e-8107-d333fa714cb1" providerId="ADAL" clId="{CA399383-386D-4079-BF76-932C67D773A9}" dt="2020-01-28T21:15:25.002" v="3323" actId="478"/>
          <ac:picMkLst>
            <pc:docMk/>
            <pc:sldMk cId="2391774522" sldId="352"/>
            <ac:picMk id="28" creationId="{977C6C2C-CF9D-459E-90B0-E736CB456ED5}"/>
          </ac:picMkLst>
        </pc:picChg>
        <pc:picChg chg="del mod">
          <ac:chgData name="Flint, Staycie" userId="fbc4cea4-9ae3-498e-8107-d333fa714cb1" providerId="ADAL" clId="{CA399383-386D-4079-BF76-932C67D773A9}" dt="2020-01-27T17:48:21.187" v="1243" actId="478"/>
          <ac:picMkLst>
            <pc:docMk/>
            <pc:sldMk cId="2391774522" sldId="352"/>
            <ac:picMk id="1026" creationId="{FE541F64-9DAB-4980-B42A-18DC8376C46A}"/>
          </ac:picMkLst>
        </pc:picChg>
        <pc:cxnChg chg="add del mod">
          <ac:chgData name="Flint, Staycie" userId="fbc4cea4-9ae3-498e-8107-d333fa714cb1" providerId="ADAL" clId="{CA399383-386D-4079-BF76-932C67D773A9}" dt="2020-01-27T17:38:17.544" v="1205" actId="478"/>
          <ac:cxnSpMkLst>
            <pc:docMk/>
            <pc:sldMk cId="2391774522" sldId="352"/>
            <ac:cxnSpMk id="18" creationId="{EB463FD5-6B4F-46EA-AEAF-AAA39A437318}"/>
          </ac:cxnSpMkLst>
        </pc:cxnChg>
      </pc:sldChg>
      <pc:sldChg chg="addSp delSp modSp add ord">
        <pc:chgData name="Flint, Staycie" userId="fbc4cea4-9ae3-498e-8107-d333fa714cb1" providerId="ADAL" clId="{CA399383-386D-4079-BF76-932C67D773A9}" dt="2020-01-30T21:46:15.324" v="3469"/>
        <pc:sldMkLst>
          <pc:docMk/>
          <pc:sldMk cId="525064357" sldId="353"/>
        </pc:sldMkLst>
        <pc:spChg chg="del">
          <ac:chgData name="Flint, Staycie" userId="fbc4cea4-9ae3-498e-8107-d333fa714cb1" providerId="ADAL" clId="{CA399383-386D-4079-BF76-932C67D773A9}" dt="2020-01-27T23:08:01.167" v="1664"/>
          <ac:spMkLst>
            <pc:docMk/>
            <pc:sldMk cId="525064357" sldId="353"/>
            <ac:spMk id="2" creationId="{B62A801F-CA5A-47D1-AEA7-C0298714047D}"/>
          </ac:spMkLst>
        </pc:spChg>
        <pc:spChg chg="del">
          <ac:chgData name="Flint, Staycie" userId="fbc4cea4-9ae3-498e-8107-d333fa714cb1" providerId="ADAL" clId="{CA399383-386D-4079-BF76-932C67D773A9}" dt="2020-01-27T23:08:01.167" v="1664"/>
          <ac:spMkLst>
            <pc:docMk/>
            <pc:sldMk cId="525064357" sldId="353"/>
            <ac:spMk id="3" creationId="{4522034C-3035-4CB2-9575-5313F770D632}"/>
          </ac:spMkLst>
        </pc:spChg>
        <pc:spChg chg="add mod">
          <ac:chgData name="Flint, Staycie" userId="fbc4cea4-9ae3-498e-8107-d333fa714cb1" providerId="ADAL" clId="{CA399383-386D-4079-BF76-932C67D773A9}" dt="2020-01-27T23:08:36.647" v="1692" actId="12789"/>
          <ac:spMkLst>
            <pc:docMk/>
            <pc:sldMk cId="525064357" sldId="353"/>
            <ac:spMk id="4" creationId="{461BB7D2-5C7B-4064-A7C3-1C9F1278DDA0}"/>
          </ac:spMkLst>
        </pc:spChg>
      </pc:sldChg>
      <pc:sldChg chg="addSp delSp modSp add ord">
        <pc:chgData name="Flint, Staycie" userId="fbc4cea4-9ae3-498e-8107-d333fa714cb1" providerId="ADAL" clId="{CA399383-386D-4079-BF76-932C67D773A9}" dt="2020-01-28T18:40:57.108" v="2734"/>
        <pc:sldMkLst>
          <pc:docMk/>
          <pc:sldMk cId="2902511277" sldId="354"/>
        </pc:sldMkLst>
        <pc:spChg chg="mod">
          <ac:chgData name="Flint, Staycie" userId="fbc4cea4-9ae3-498e-8107-d333fa714cb1" providerId="ADAL" clId="{CA399383-386D-4079-BF76-932C67D773A9}" dt="2020-01-28T17:35:48.929" v="2230" actId="20577"/>
          <ac:spMkLst>
            <pc:docMk/>
            <pc:sldMk cId="2902511277" sldId="354"/>
            <ac:spMk id="2" creationId="{00000000-0000-0000-0000-000000000000}"/>
          </ac:spMkLst>
        </pc:spChg>
        <pc:grpChg chg="add del mod">
          <ac:chgData name="Flint, Staycie" userId="fbc4cea4-9ae3-498e-8107-d333fa714cb1" providerId="ADAL" clId="{CA399383-386D-4079-BF76-932C67D773A9}" dt="2020-01-28T17:37:54.480" v="2236" actId="478"/>
          <ac:grpSpMkLst>
            <pc:docMk/>
            <pc:sldMk cId="2902511277" sldId="354"/>
            <ac:grpSpMk id="6" creationId="{B79B7E78-F817-4C1B-8AE4-1368C9F7C184}"/>
          </ac:grpSpMkLst>
        </pc:grpChg>
        <pc:grpChg chg="mod">
          <ac:chgData name="Flint, Staycie" userId="fbc4cea4-9ae3-498e-8107-d333fa714cb1" providerId="ADAL" clId="{CA399383-386D-4079-BF76-932C67D773A9}" dt="2020-01-28T17:37:21.833" v="2235" actId="164"/>
          <ac:grpSpMkLst>
            <pc:docMk/>
            <pc:sldMk cId="2902511277" sldId="354"/>
            <ac:grpSpMk id="10" creationId="{1328FDCA-B2D0-478E-883A-ABC98BBD823A}"/>
          </ac:grpSpMkLst>
        </pc:grpChg>
        <pc:graphicFrameChg chg="add mod modGraphic">
          <ac:chgData name="Flint, Staycie" userId="fbc4cea4-9ae3-498e-8107-d333fa714cb1" providerId="ADAL" clId="{CA399383-386D-4079-BF76-932C67D773A9}" dt="2020-01-28T17:39:38.797" v="2249" actId="27297"/>
          <ac:graphicFrameMkLst>
            <pc:docMk/>
            <pc:sldMk cId="2902511277" sldId="354"/>
            <ac:graphicFrameMk id="9" creationId="{C1650863-2A24-4270-8705-CA965EF6EFDA}"/>
          </ac:graphicFrameMkLst>
        </pc:graphicFrameChg>
        <pc:picChg chg="add mod modCrop">
          <ac:chgData name="Flint, Staycie" userId="fbc4cea4-9ae3-498e-8107-d333fa714cb1" providerId="ADAL" clId="{CA399383-386D-4079-BF76-932C67D773A9}" dt="2020-01-28T17:37:21.833" v="2235" actId="164"/>
          <ac:picMkLst>
            <pc:docMk/>
            <pc:sldMk cId="2902511277" sldId="354"/>
            <ac:picMk id="5" creationId="{98655728-D28D-4F2F-A3BA-982382337865}"/>
          </ac:picMkLst>
        </pc:picChg>
      </pc:sldChg>
      <pc:sldChg chg="addSp delSp modSp add ord modAnim">
        <pc:chgData name="Flint, Staycie" userId="fbc4cea4-9ae3-498e-8107-d333fa714cb1" providerId="ADAL" clId="{CA399383-386D-4079-BF76-932C67D773A9}" dt="2020-01-28T21:11:17.083" v="3319" actId="2085"/>
        <pc:sldMkLst>
          <pc:docMk/>
          <pc:sldMk cId="4140593375" sldId="355"/>
        </pc:sldMkLst>
        <pc:spChg chg="del">
          <ac:chgData name="Flint, Staycie" userId="fbc4cea4-9ae3-498e-8107-d333fa714cb1" providerId="ADAL" clId="{CA399383-386D-4079-BF76-932C67D773A9}" dt="2020-01-28T19:01:44.408" v="2788" actId="478"/>
          <ac:spMkLst>
            <pc:docMk/>
            <pc:sldMk cId="4140593375" sldId="355"/>
            <ac:spMk id="5" creationId="{A51F2942-285A-43A0-9FCB-73EA47D95617}"/>
          </ac:spMkLst>
        </pc:spChg>
        <pc:spChg chg="add del mod topLvl">
          <ac:chgData name="Flint, Staycie" userId="fbc4cea4-9ae3-498e-8107-d333fa714cb1" providerId="ADAL" clId="{CA399383-386D-4079-BF76-932C67D773A9}" dt="2020-01-28T21:09:43.919" v="3316" actId="478"/>
          <ac:spMkLst>
            <pc:docMk/>
            <pc:sldMk cId="4140593375" sldId="355"/>
            <ac:spMk id="8" creationId="{6327E451-9391-413E-9669-00C40761B9B0}"/>
          </ac:spMkLst>
        </pc:spChg>
        <pc:grpChg chg="add del mod">
          <ac:chgData name="Flint, Staycie" userId="fbc4cea4-9ae3-498e-8107-d333fa714cb1" providerId="ADAL" clId="{CA399383-386D-4079-BF76-932C67D773A9}" dt="2020-01-28T21:07:08.194" v="3295" actId="165"/>
          <ac:grpSpMkLst>
            <pc:docMk/>
            <pc:sldMk cId="4140593375" sldId="355"/>
            <ac:grpSpMk id="10" creationId="{6DE9DC46-7EA0-4B17-A58F-51B7A3C0C8F0}"/>
          </ac:grpSpMkLst>
        </pc:grpChg>
        <pc:grpChg chg="del">
          <ac:chgData name="Flint, Staycie" userId="fbc4cea4-9ae3-498e-8107-d333fa714cb1" providerId="ADAL" clId="{CA399383-386D-4079-BF76-932C67D773A9}" dt="2020-01-28T18:58:31.359" v="2771" actId="478"/>
          <ac:grpSpMkLst>
            <pc:docMk/>
            <pc:sldMk cId="4140593375" sldId="355"/>
            <ac:grpSpMk id="12" creationId="{25DA6F11-650C-4289-90E8-D3C0742B7206}"/>
          </ac:grpSpMkLst>
        </pc:grpChg>
        <pc:graphicFrameChg chg="add mod topLvl modGraphic">
          <ac:chgData name="Flint, Staycie" userId="fbc4cea4-9ae3-498e-8107-d333fa714cb1" providerId="ADAL" clId="{CA399383-386D-4079-BF76-932C67D773A9}" dt="2020-01-28T21:07:08.194" v="3295" actId="165"/>
          <ac:graphicFrameMkLst>
            <pc:docMk/>
            <pc:sldMk cId="4140593375" sldId="355"/>
            <ac:graphicFrameMk id="3" creationId="{4E75B1E4-1883-47DA-8821-1838886FDA0A}"/>
          </ac:graphicFrameMkLst>
        </pc:graphicFrameChg>
        <pc:graphicFrameChg chg="add del mod modGraphic">
          <ac:chgData name="Flint, Staycie" userId="fbc4cea4-9ae3-498e-8107-d333fa714cb1" providerId="ADAL" clId="{CA399383-386D-4079-BF76-932C67D773A9}" dt="2020-01-28T19:01:39.047" v="2787" actId="478"/>
          <ac:graphicFrameMkLst>
            <pc:docMk/>
            <pc:sldMk cId="4140593375" sldId="355"/>
            <ac:graphicFrameMk id="3" creationId="{DC9B3F25-486B-41EA-84E0-DB58BE85E2EE}"/>
          </ac:graphicFrameMkLst>
        </pc:graphicFrameChg>
        <pc:graphicFrameChg chg="add mod topLvl modGraphic">
          <ac:chgData name="Flint, Staycie" userId="fbc4cea4-9ae3-498e-8107-d333fa714cb1" providerId="ADAL" clId="{CA399383-386D-4079-BF76-932C67D773A9}" dt="2020-01-28T21:07:08.194" v="3295" actId="165"/>
          <ac:graphicFrameMkLst>
            <pc:docMk/>
            <pc:sldMk cId="4140593375" sldId="355"/>
            <ac:graphicFrameMk id="5" creationId="{890C4095-0A26-47AD-8CC7-7FF6295E37DA}"/>
          </ac:graphicFrameMkLst>
        </pc:graphicFrameChg>
        <pc:graphicFrameChg chg="add mod topLvl modGraphic">
          <ac:chgData name="Flint, Staycie" userId="fbc4cea4-9ae3-498e-8107-d333fa714cb1" providerId="ADAL" clId="{CA399383-386D-4079-BF76-932C67D773A9}" dt="2020-01-28T21:07:08.194" v="3295" actId="165"/>
          <ac:graphicFrameMkLst>
            <pc:docMk/>
            <pc:sldMk cId="4140593375" sldId="355"/>
            <ac:graphicFrameMk id="7" creationId="{FD18555E-EA39-4416-9240-0AF43DC6A428}"/>
          </ac:graphicFrameMkLst>
        </pc:graphicFrameChg>
        <pc:graphicFrameChg chg="add mod topLvl modGraphic">
          <ac:chgData name="Flint, Staycie" userId="fbc4cea4-9ae3-498e-8107-d333fa714cb1" providerId="ADAL" clId="{CA399383-386D-4079-BF76-932C67D773A9}" dt="2020-01-28T21:11:17.083" v="3319" actId="2085"/>
          <ac:graphicFrameMkLst>
            <pc:docMk/>
            <pc:sldMk cId="4140593375" sldId="355"/>
            <ac:graphicFrameMk id="9" creationId="{3D37A6A2-AD36-4EFB-A9F8-601A120C3724}"/>
          </ac:graphicFrameMkLst>
        </pc:graphicFrameChg>
        <pc:graphicFrameChg chg="del modGraphic">
          <ac:chgData name="Flint, Staycie" userId="fbc4cea4-9ae3-498e-8107-d333fa714cb1" providerId="ADAL" clId="{CA399383-386D-4079-BF76-932C67D773A9}" dt="2020-01-28T20:25:39.922" v="2852" actId="478"/>
          <ac:graphicFrameMkLst>
            <pc:docMk/>
            <pc:sldMk cId="4140593375" sldId="355"/>
            <ac:graphicFrameMk id="84" creationId="{E9597CC9-717B-4770-B9B9-6A6CBAF78EB0}"/>
          </ac:graphicFrameMkLst>
        </pc:graphicFrameChg>
        <pc:graphicFrameChg chg="mod topLvl">
          <ac:chgData name="Flint, Staycie" userId="fbc4cea4-9ae3-498e-8107-d333fa714cb1" providerId="ADAL" clId="{CA399383-386D-4079-BF76-932C67D773A9}" dt="2020-01-28T21:07:08.194" v="3295" actId="165"/>
          <ac:graphicFrameMkLst>
            <pc:docMk/>
            <pc:sldMk cId="4140593375" sldId="355"/>
            <ac:graphicFrameMk id="86" creationId="{273DAA67-EED3-44EF-A3CB-E7A1A897C235}"/>
          </ac:graphicFrameMkLst>
        </pc:graphicFrameChg>
        <pc:graphicFrameChg chg="del">
          <ac:chgData name="Flint, Staycie" userId="fbc4cea4-9ae3-498e-8107-d333fa714cb1" providerId="ADAL" clId="{CA399383-386D-4079-BF76-932C67D773A9}" dt="2020-01-28T20:48:25.747" v="3207" actId="478"/>
          <ac:graphicFrameMkLst>
            <pc:docMk/>
            <pc:sldMk cId="4140593375" sldId="355"/>
            <ac:graphicFrameMk id="88" creationId="{C1FA011E-F3A3-48DE-BEDA-A8B993F84DFD}"/>
          </ac:graphicFrameMkLst>
        </pc:graphicFrameChg>
        <pc:graphicFrameChg chg="del">
          <ac:chgData name="Flint, Staycie" userId="fbc4cea4-9ae3-498e-8107-d333fa714cb1" providerId="ADAL" clId="{CA399383-386D-4079-BF76-932C67D773A9}" dt="2020-01-28T20:46:36.381" v="3194" actId="478"/>
          <ac:graphicFrameMkLst>
            <pc:docMk/>
            <pc:sldMk cId="4140593375" sldId="355"/>
            <ac:graphicFrameMk id="90" creationId="{95FCA854-6C65-4744-A151-B0003A9BFA3F}"/>
          </ac:graphicFrameMkLst>
        </pc:graphicFrameChg>
        <pc:picChg chg="add del mod">
          <ac:chgData name="Flint, Staycie" userId="fbc4cea4-9ae3-498e-8107-d333fa714cb1" providerId="ADAL" clId="{CA399383-386D-4079-BF76-932C67D773A9}" dt="2020-01-28T19:03:40.298" v="2798" actId="478"/>
          <ac:picMkLst>
            <pc:docMk/>
            <pc:sldMk cId="4140593375" sldId="355"/>
            <ac:picMk id="7" creationId="{E873B3A0-1CB5-4AE2-9B5F-79CD739355BD}"/>
          </ac:picMkLst>
        </pc:picChg>
      </pc:sldChg>
      <pc:sldChg chg="addSp delSp modSp add">
        <pc:chgData name="Flint, Staycie" userId="fbc4cea4-9ae3-498e-8107-d333fa714cb1" providerId="ADAL" clId="{CA399383-386D-4079-BF76-932C67D773A9}" dt="2020-01-28T20:38:50.674" v="3084" actId="27297"/>
        <pc:sldMkLst>
          <pc:docMk/>
          <pc:sldMk cId="4277601878" sldId="356"/>
        </pc:sldMkLst>
        <pc:graphicFrameChg chg="add mod modGraphic">
          <ac:chgData name="Flint, Staycie" userId="fbc4cea4-9ae3-498e-8107-d333fa714cb1" providerId="ADAL" clId="{CA399383-386D-4079-BF76-932C67D773A9}" dt="2020-01-28T20:38:50.674" v="3084" actId="27297"/>
          <ac:graphicFrameMkLst>
            <pc:docMk/>
            <pc:sldMk cId="4277601878" sldId="356"/>
            <ac:graphicFrameMk id="5" creationId="{4B35EBF4-1E71-4850-AFB3-E3CFBF14B6CC}"/>
          </ac:graphicFrameMkLst>
        </pc:graphicFrameChg>
        <pc:picChg chg="add del mod">
          <ac:chgData name="Flint, Staycie" userId="fbc4cea4-9ae3-498e-8107-d333fa714cb1" providerId="ADAL" clId="{CA399383-386D-4079-BF76-932C67D773A9}" dt="2020-01-28T20:33:17.667" v="2919" actId="478"/>
          <ac:picMkLst>
            <pc:docMk/>
            <pc:sldMk cId="4277601878" sldId="356"/>
            <ac:picMk id="3" creationId="{35C14A6B-F165-4401-A2F0-33B2B030CFBF}"/>
          </ac:picMkLst>
        </pc:picChg>
        <pc:picChg chg="mod">
          <ac:chgData name="Flint, Staycie" userId="fbc4cea4-9ae3-498e-8107-d333fa714cb1" providerId="ADAL" clId="{CA399383-386D-4079-BF76-932C67D773A9}" dt="2020-01-28T20:35:21.970" v="2995" actId="29295"/>
          <ac:picMkLst>
            <pc:docMk/>
            <pc:sldMk cId="4277601878" sldId="356"/>
            <ac:picMk id="7" creationId="{2DB1E884-F336-4CBA-A279-2EFD88B01EA3}"/>
          </ac:picMkLst>
        </pc:picChg>
        <pc:picChg chg="mod">
          <ac:chgData name="Flint, Staycie" userId="fbc4cea4-9ae3-498e-8107-d333fa714cb1" providerId="ADAL" clId="{CA399383-386D-4079-BF76-932C67D773A9}" dt="2020-01-28T20:35:29.248" v="3015" actId="29295"/>
          <ac:picMkLst>
            <pc:docMk/>
            <pc:sldMk cId="4277601878" sldId="356"/>
            <ac:picMk id="9" creationId="{CA4A7453-5377-42EE-9242-FB8B2DADFAD1}"/>
          </ac:picMkLst>
        </pc:picChg>
        <pc:picChg chg="mod">
          <ac:chgData name="Flint, Staycie" userId="fbc4cea4-9ae3-498e-8107-d333fa714cb1" providerId="ADAL" clId="{CA399383-386D-4079-BF76-932C67D773A9}" dt="2020-01-28T20:35:02.332" v="2963" actId="29295"/>
          <ac:picMkLst>
            <pc:docMk/>
            <pc:sldMk cId="4277601878" sldId="356"/>
            <ac:picMk id="14" creationId="{9D99EB9B-5562-4EC5-83F4-D0072350FE3B}"/>
          </ac:picMkLst>
        </pc:picChg>
      </pc:sldChg>
      <pc:sldChg chg="modSp add">
        <pc:chgData name="Flint, Staycie" userId="fbc4cea4-9ae3-498e-8107-d333fa714cb1" providerId="ADAL" clId="{CA399383-386D-4079-BF76-932C67D773A9}" dt="2020-01-28T20:46:25.570" v="3193"/>
        <pc:sldMkLst>
          <pc:docMk/>
          <pc:sldMk cId="3533718458" sldId="357"/>
        </pc:sldMkLst>
        <pc:graphicFrameChg chg="mod modGraphic">
          <ac:chgData name="Flint, Staycie" userId="fbc4cea4-9ae3-498e-8107-d333fa714cb1" providerId="ADAL" clId="{CA399383-386D-4079-BF76-932C67D773A9}" dt="2020-01-28T20:46:25.570" v="3193"/>
          <ac:graphicFrameMkLst>
            <pc:docMk/>
            <pc:sldMk cId="3533718458" sldId="357"/>
            <ac:graphicFrameMk id="4" creationId="{9C6B9FFA-38A5-4437-9C56-D7E312AC2127}"/>
          </ac:graphicFrameMkLst>
        </pc:graphicFrameChg>
      </pc:sldChg>
      <pc:sldChg chg="modSp add ord">
        <pc:chgData name="Flint, Staycie" userId="fbc4cea4-9ae3-498e-8107-d333fa714cb1" providerId="ADAL" clId="{CA399383-386D-4079-BF76-932C67D773A9}" dt="2020-01-28T20:46:16.213" v="3191"/>
        <pc:sldMkLst>
          <pc:docMk/>
          <pc:sldMk cId="2961448346" sldId="358"/>
        </pc:sldMkLst>
        <pc:graphicFrameChg chg="mod modGraphic">
          <ac:chgData name="Flint, Staycie" userId="fbc4cea4-9ae3-498e-8107-d333fa714cb1" providerId="ADAL" clId="{CA399383-386D-4079-BF76-932C67D773A9}" dt="2020-01-28T20:46:07.472" v="3190"/>
          <ac:graphicFrameMkLst>
            <pc:docMk/>
            <pc:sldMk cId="2961448346" sldId="358"/>
            <ac:graphicFrameMk id="4" creationId="{9C6B9FFA-38A5-4437-9C56-D7E312AC2127}"/>
          </ac:graphicFrameMkLst>
        </pc:graphicFrameChg>
      </pc:sldChg>
      <pc:sldChg chg="add">
        <pc:chgData name="Flint, Staycie" userId="fbc4cea4-9ae3-498e-8107-d333fa714cb1" providerId="ADAL" clId="{CA399383-386D-4079-BF76-932C67D773A9}" dt="2020-01-30T22:03:27.039" v="3470"/>
        <pc:sldMkLst>
          <pc:docMk/>
          <pc:sldMk cId="4252228418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EEB9-EA06-174D-9AE5-125B3EDF416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5655-C74F-9745-9FE2-56B3FBDB2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6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not a time for modesty.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there may a primary source underneath many of the superpowers you are considering (e.g., I am good at noticing... so that makes me good at finding, discerning, and analyzing). Dig deep.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or two words and write them in bold in a large index card;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4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consider a person who effectively blocks your superpower.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power is just as strong as yours.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 name sounds negative, flip the negative to a positive. Imagine how your nemesis might describe their own superpower.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might be hard. Ask your neighbor for help if you are stuck.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down the superpower of your nemesis on the opposite side of your index card. Write down the superpower of your nemesis on the other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min) Invite participants to share both sides of their cards in three rounds of different pairings (Impromptu Networking);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above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9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self-care as a vital part of self-advocacy is part of equity movement for those with diverse needs</a:t>
            </a:r>
          </a:p>
          <a:p>
            <a:endParaRPr lang="en-US" dirty="0"/>
          </a:p>
          <a:p>
            <a:r>
              <a:rPr lang="en-US" dirty="0"/>
              <a:t>For example, if I want a book off a high shelf I ask someone to get it for me and say thank you.</a:t>
            </a:r>
          </a:p>
          <a:p>
            <a:endParaRPr lang="en-US" dirty="0"/>
          </a:p>
          <a:p>
            <a:r>
              <a:rPr lang="en-US" dirty="0"/>
              <a:t>Self-advocacy also means I take responsibility for my choices.</a:t>
            </a:r>
          </a:p>
          <a:p>
            <a:endParaRPr lang="en-US" dirty="0"/>
          </a:p>
          <a:p>
            <a:r>
              <a:rPr lang="en-US" dirty="0"/>
              <a:t>I adopted a dog so I make sure to give him food, water, and exercise.</a:t>
            </a:r>
          </a:p>
          <a:p>
            <a:endParaRPr lang="en-US" dirty="0"/>
          </a:p>
          <a:p>
            <a:r>
              <a:rPr lang="en-US" dirty="0"/>
              <a:t>I choose to work in health care and both joy and suffering so I take responsibility to stay open joy and suffering … which means caring for my self and those around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3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Whether you walk or run through water, you’re going to get wet.</a:t>
            </a:r>
          </a:p>
          <a:p>
            <a:endParaRPr lang="en-US" dirty="0"/>
          </a:p>
          <a:p>
            <a:r>
              <a:rPr lang="en-US" dirty="0"/>
              <a:t>Working with and caring for people who are navigating loss, pain, sickness, and dying shapes us – same with their joy.</a:t>
            </a:r>
          </a:p>
          <a:p>
            <a:endParaRPr lang="en-US" dirty="0"/>
          </a:p>
          <a:p>
            <a:r>
              <a:rPr lang="en-US" dirty="0"/>
              <a:t>Warning signs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choices in the day for others and self</a:t>
            </a:r>
          </a:p>
          <a:p>
            <a:endParaRPr lang="en-US" dirty="0"/>
          </a:p>
          <a:p>
            <a:r>
              <a:rPr lang="en-US" dirty="0"/>
              <a:t>Who we are and what is important integrated into how we spend our days</a:t>
            </a:r>
          </a:p>
          <a:p>
            <a:endParaRPr lang="en-US" dirty="0"/>
          </a:p>
          <a:p>
            <a:r>
              <a:rPr lang="en-US" dirty="0"/>
              <a:t>Figure out how to enter in and engage</a:t>
            </a:r>
          </a:p>
          <a:p>
            <a:endParaRPr lang="en-US" dirty="0"/>
          </a:p>
          <a:p>
            <a:r>
              <a:rPr lang="en-US" dirty="0"/>
              <a:t>Recovery is allowing essential parts of ourselves to come away from all that is important while staying connected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Ultimately self care is about assessing which sort of care is best to engage when.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Ultimately self care is about assessing which sort of care is best to engage when.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self-care as a vital part of self-advocacy is part of equity movement for those with diverse needs</a:t>
            </a:r>
          </a:p>
          <a:p>
            <a:endParaRPr lang="en-US" dirty="0"/>
          </a:p>
          <a:p>
            <a:r>
              <a:rPr lang="en-US" dirty="0"/>
              <a:t>For example, if I want a book off a high shelf I ask someone to get it for me and say thank you.</a:t>
            </a:r>
          </a:p>
          <a:p>
            <a:endParaRPr lang="en-US" dirty="0"/>
          </a:p>
          <a:p>
            <a:r>
              <a:rPr lang="en-US" dirty="0"/>
              <a:t>Self-advocacy also means I take responsibility for my choices.</a:t>
            </a:r>
          </a:p>
          <a:p>
            <a:endParaRPr lang="en-US" dirty="0"/>
          </a:p>
          <a:p>
            <a:r>
              <a:rPr lang="en-US" dirty="0"/>
              <a:t>I adopted a dog so I make sure to give him food, water, and exercise.</a:t>
            </a:r>
          </a:p>
          <a:p>
            <a:endParaRPr lang="en-US" dirty="0"/>
          </a:p>
          <a:p>
            <a:r>
              <a:rPr lang="en-US" dirty="0"/>
              <a:t>I choose to work in health care and both joy and suffering so I take responsibility to stay open joy and suffering … which means caring for my self and those around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0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you own life and how you are doing with moving in between these ways of offering care to the world and your-self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8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19916" y="4050643"/>
            <a:ext cx="613396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Date | Presenter Information (14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19916" y="1355363"/>
            <a:ext cx="6133960" cy="122209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0" y="1500186"/>
            <a:ext cx="2088801" cy="1532138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4586288"/>
            <a:ext cx="9144000" cy="55721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19916" y="2585549"/>
            <a:ext cx="6133960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6" y="3236223"/>
            <a:ext cx="4392990" cy="3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| Call Out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24537" y="1576155"/>
            <a:ext cx="3592004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6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Copy goes here.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Voloratis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perrum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repuda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pelignis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doluptae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niendi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plibusd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denisit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soleser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ovidiorum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oditae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rerit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quatat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1EC26-E0EB-994D-9291-8E17D6E4EDDA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F44D6-71A3-114F-A69B-EFCC9771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7996"/>
            <a:ext cx="2521359" cy="209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99B04B-69FA-9748-A64D-1E52D36BD989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4544887" y="628650"/>
            <a:ext cx="0" cy="3546088"/>
          </a:xfrm>
          <a:prstGeom prst="line">
            <a:avLst/>
          </a:prstGeom>
          <a:ln w="2222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C13B7327-FD28-414B-B0BF-5F096B2B3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018" y="1634712"/>
            <a:ext cx="3359363" cy="13388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Callout or Headline goes in this space.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with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7350" y="617365"/>
            <a:ext cx="3276976" cy="1122911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87589" y="0"/>
            <a:ext cx="4256410" cy="47192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*Click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7348" y="1740276"/>
            <a:ext cx="3276977" cy="257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9D4A-F6A9-EC46-A2DF-BB7FBC55CD1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85A7-D857-9442-BA4B-B3E6D7DD0F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aption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3999" cy="47192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	*Click to add full-size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add title.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add title.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00314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Call out or </a:t>
            </a:r>
            <a:r>
              <a:rPr lang="en-US"/>
              <a:t>title option </a:t>
            </a:r>
            <a:r>
              <a:rPr lang="en-US" dirty="0"/>
              <a:t>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Call out or title option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“Call out page for quotes or </a:t>
            </a:r>
            <a:r>
              <a:rPr lang="en-US"/>
              <a:t>important statistics.”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“Call out page for quotes or </a:t>
            </a:r>
            <a:r>
              <a:rPr lang="en-US"/>
              <a:t>important statistics.”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D19E-B0B9-45DD-B27F-BDAD54893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FF3DF-7639-4C29-97DB-501B0CAE7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B363-2952-4376-976F-EF36F25E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3839-E54B-43CF-B5E4-ED93B41758D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F02DE-8299-482D-ABD9-9DDBA25D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5F9F7-BEE7-4455-9ECA-A334B229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8EBB-F296-4118-BB9D-D3E893CFE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756" y="623287"/>
            <a:ext cx="7396120" cy="1790700"/>
          </a:xfrm>
          <a:prstGeom prst="rect">
            <a:avLst/>
          </a:prstGeom>
        </p:spPr>
        <p:txBody>
          <a:bodyPr anchor="b"/>
          <a:lstStyle>
            <a:lvl1pPr algn="l">
              <a:defRPr sz="4000" b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756" y="2422079"/>
            <a:ext cx="7396120" cy="332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756" y="2911949"/>
            <a:ext cx="7396120" cy="337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Date | Presenter Information (14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 userDrawn="1"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 userDrawn="1"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3" y="4111108"/>
            <a:ext cx="4392990" cy="36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89"/>
            <a:ext cx="7617134" cy="308786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89"/>
            <a:ext cx="7617134" cy="308786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6588" y="1211263"/>
            <a:ext cx="7632700" cy="285908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>
                <a:latin typeface="Verdana" charset="0"/>
                <a:ea typeface="Verdana" charset="0"/>
                <a:cs typeface="Verdana" charset="0"/>
              </a:defRPr>
            </a:lvl2pPr>
            <a:lvl3pPr>
              <a:defRPr sz="1600"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4" y="1211131"/>
            <a:ext cx="7632546" cy="25765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Copy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0124" y="970838"/>
            <a:ext cx="2987502" cy="284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62046" y="1497845"/>
            <a:ext cx="4099921" cy="231406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162046" y="898211"/>
            <a:ext cx="409992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1" y="624637"/>
            <a:ext cx="8075850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8194" y="1658866"/>
            <a:ext cx="5356927" cy="273478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*Insert Graph Here.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658867"/>
            <a:ext cx="2535973" cy="2734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9270" y="1211102"/>
            <a:ext cx="8075851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0" y="624637"/>
            <a:ext cx="807585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93536" y="1950005"/>
            <a:ext cx="5356927" cy="269249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</a:t>
            </a:r>
            <a:r>
              <a:rPr lang="en-US"/>
              <a:t>Insert Graph Here.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215568"/>
            <a:ext cx="8075851" cy="645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9D4A-F6A9-EC46-A2DF-BB7FBC55CD1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85A7-D857-9442-BA4B-B3E6D7DD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70" r:id="rId13"/>
    <p:sldLayoutId id="2147483773" r:id="rId14"/>
    <p:sldLayoutId id="2147483774" r:id="rId15"/>
    <p:sldLayoutId id="2147483777" r:id="rId16"/>
    <p:sldLayoutId id="2147483778" r:id="rId17"/>
    <p:sldLayoutId id="2147483781" r:id="rId18"/>
    <p:sldLayoutId id="2147483788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usejournal.com/archive/2019/10/17?gi=42bcab173831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8.png"/><Relationship Id="rId21" Type="http://schemas.openxmlformats.org/officeDocument/2006/relationships/image" Target="../media/image12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9" Type="http://schemas.openxmlformats.org/officeDocument/2006/relationships/image" Target="../media/image11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1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January 30, 2020 | Chaplain Staycie Flint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You Are Matters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Thriving in your life with others</a:t>
            </a:r>
          </a:p>
        </p:txBody>
      </p:sp>
    </p:spTree>
    <p:extLst>
      <p:ext uri="{BB962C8B-B14F-4D97-AF65-F5344CB8AC3E}">
        <p14:creationId xmlns:p14="http://schemas.microsoft.com/office/powerpoint/2010/main" val="124697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79166" y="1690684"/>
            <a:ext cx="4099921" cy="15318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Expressive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 constantly moving either writing words or drawing.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not be asked to share what you have written.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9166" y="1138756"/>
            <a:ext cx="4099921" cy="590931"/>
          </a:xfrm>
        </p:spPr>
        <p:txBody>
          <a:bodyPr/>
          <a:lstStyle/>
          <a:p>
            <a:r>
              <a:rPr lang="en-US" dirty="0"/>
              <a:t>How Are You?</a:t>
            </a:r>
          </a:p>
        </p:txBody>
      </p:sp>
      <p:pic>
        <p:nvPicPr>
          <p:cNvPr id="5" name="Content Placeholder 4" descr="Ink, Ink Pot, Pen, Feather, Quill, Feather Quill, Black">
            <a:extLst>
              <a:ext uri="{FF2B5EF4-FFF2-40B4-BE49-F238E27FC236}">
                <a16:creationId xmlns:a16="http://schemas.microsoft.com/office/drawing/2014/main" id="{302F30FD-C4A9-4894-B9E6-AD5D419D1D93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5377" r="5260" b="6018"/>
          <a:stretch/>
        </p:blipFill>
        <p:spPr bwMode="auto">
          <a:xfrm>
            <a:off x="6782564" y="1988819"/>
            <a:ext cx="1876045" cy="2501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90FD2FD-BDA0-44AD-83F8-31D733CA46BA}"/>
              </a:ext>
            </a:extLst>
          </p:cNvPr>
          <p:cNvSpPr txBox="1">
            <a:spLocks/>
          </p:cNvSpPr>
          <p:nvPr/>
        </p:nvSpPr>
        <p:spPr>
          <a:xfrm>
            <a:off x="3979166" y="1511000"/>
            <a:ext cx="4099921" cy="96447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deanna zandt self care">
            <a:extLst>
              <a:ext uri="{FF2B5EF4-FFF2-40B4-BE49-F238E27FC236}">
                <a16:creationId xmlns:a16="http://schemas.microsoft.com/office/drawing/2014/main" id="{FE541F64-9DAB-4980-B42A-18DC8376C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23556" r="13364" b="6073"/>
          <a:stretch/>
        </p:blipFill>
        <p:spPr bwMode="auto">
          <a:xfrm>
            <a:off x="237745" y="556439"/>
            <a:ext cx="374142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8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6F74126-A2B1-4B46-B02D-9C86DC49A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1" t="51738" r="18374" b="-2"/>
          <a:stretch/>
        </p:blipFill>
        <p:spPr>
          <a:xfrm>
            <a:off x="3816417" y="870891"/>
            <a:ext cx="4411980" cy="299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F66B7A-6EED-A24C-B3DC-76D9E1691F8D}"/>
              </a:ext>
            </a:extLst>
          </p:cNvPr>
          <p:cNvSpPr/>
          <p:nvPr/>
        </p:nvSpPr>
        <p:spPr>
          <a:xfrm>
            <a:off x="573232" y="0"/>
            <a:ext cx="3366655" cy="4430598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rgbClr val="00314C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5947" y="372108"/>
            <a:ext cx="2951311" cy="1122911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Let’s Get Some Sun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95DD675-5C7A-427B-8877-295B2B455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6" r="16855" b="49540"/>
          <a:stretch/>
        </p:blipFill>
        <p:spPr>
          <a:xfrm>
            <a:off x="773500" y="1981427"/>
            <a:ext cx="2966118" cy="19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0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4501" y="1684661"/>
            <a:ext cx="2499360" cy="3194721"/>
          </a:xfrm>
          <a:noFill/>
        </p:spPr>
        <p:txBody>
          <a:bodyPr/>
          <a:lstStyle/>
          <a:p>
            <a:r>
              <a:rPr lang="en-US" b="0" dirty="0">
                <a:solidFill>
                  <a:srgbClr val="A4D65E"/>
                </a:solidFill>
              </a:rPr>
              <a:t>What super-powered talents or resources do we have available to us at all times?</a:t>
            </a:r>
            <a:endParaRPr lang="en-US" dirty="0">
              <a:solidFill>
                <a:srgbClr val="A4D65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88691" y="1099552"/>
            <a:ext cx="5375249" cy="29443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A4D65E"/>
                </a:solidFill>
              </a:rPr>
              <a:t>Team up</a:t>
            </a:r>
          </a:p>
          <a:p>
            <a:pPr marL="1028700" lvl="1" indent="-514350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Create a list of 5 superpowers you notice in other people. Use one or two words for each power. </a:t>
            </a:r>
            <a:r>
              <a:rPr lang="en-US" sz="2000" b="0" dirty="0">
                <a:solidFill>
                  <a:srgbClr val="A4D65E"/>
                </a:solidFill>
              </a:rPr>
              <a:t>(7-10 min)</a:t>
            </a:r>
          </a:p>
          <a:p>
            <a:pPr lvl="1" indent="0">
              <a:lnSpc>
                <a:spcPct val="100000"/>
              </a:lnSpc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1028700" lvl="1" indent="-514350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Place List up on the wall</a:t>
            </a:r>
          </a:p>
          <a:p>
            <a:pPr lvl="1" indent="0">
              <a:lnSpc>
                <a:spcPct val="100000"/>
              </a:lnSpc>
              <a:buNone/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1F9F7-BFDD-4DC6-958E-0FB7E1822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21212"/>
              </a:clrFrom>
              <a:clrTo>
                <a:srgbClr val="121212">
                  <a:alpha val="0"/>
                </a:srgbClr>
              </a:clrTo>
            </a:clrChange>
          </a:blip>
          <a:srcRect l="28974" t="13254" r="28749" b="12459"/>
          <a:stretch/>
        </p:blipFill>
        <p:spPr>
          <a:xfrm>
            <a:off x="480060" y="62070"/>
            <a:ext cx="1758898" cy="16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9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153D0BB-4C7D-4675-BC01-67F0737640A6}"/>
              </a:ext>
            </a:extLst>
          </p:cNvPr>
          <p:cNvGrpSpPr/>
          <p:nvPr/>
        </p:nvGrpSpPr>
        <p:grpSpPr>
          <a:xfrm>
            <a:off x="408501" y="0"/>
            <a:ext cx="1737360" cy="1737360"/>
            <a:chOff x="326935" y="-31804"/>
            <a:chExt cx="1828800" cy="1828800"/>
          </a:xfrm>
        </p:grpSpPr>
        <p:pic>
          <p:nvPicPr>
            <p:cNvPr id="8" name="Picture 10" descr="Image result for wonder woman emblem">
              <a:extLst>
                <a:ext uri="{FF2B5EF4-FFF2-40B4-BE49-F238E27FC236}">
                  <a16:creationId xmlns:a16="http://schemas.microsoft.com/office/drawing/2014/main" id="{9500B5FF-B630-49B1-A88E-E865FDE33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65" y="257301"/>
              <a:ext cx="1246489" cy="1246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0C5CB2A4-12AE-4E6F-9A7B-80638F6CED6E}"/>
                </a:ext>
              </a:extLst>
            </p:cNvPr>
            <p:cNvSpPr/>
            <p:nvPr/>
          </p:nvSpPr>
          <p:spPr>
            <a:xfrm>
              <a:off x="326935" y="-31804"/>
              <a:ext cx="1828800" cy="1828800"/>
            </a:xfrm>
            <a:prstGeom prst="donut">
              <a:avLst>
                <a:gd name="adj" fmla="val 17829"/>
              </a:avLst>
            </a:prstGeom>
            <a:solidFill>
              <a:srgbClr val="003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1426658"/>
            <a:ext cx="2499360" cy="3194721"/>
          </a:xfrm>
        </p:spPr>
        <p:txBody>
          <a:bodyPr/>
          <a:lstStyle/>
          <a:p>
            <a:r>
              <a:rPr lang="en-US" b="0" dirty="0">
                <a:solidFill>
                  <a:srgbClr val="A4D65E"/>
                </a:solidFill>
              </a:rPr>
              <a:t>What super-powered talents or resources do we have available to us at all times?</a:t>
            </a:r>
            <a:endParaRPr lang="en-US" dirty="0">
              <a:solidFill>
                <a:srgbClr val="A4D65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88691" y="1426658"/>
            <a:ext cx="5375249" cy="22775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A4D65E"/>
                </a:solidFill>
              </a:rPr>
              <a:t>Solo Flight</a:t>
            </a:r>
            <a:endParaRPr lang="en-US" sz="1400" b="0" dirty="0">
              <a:solidFill>
                <a:srgbClr val="A4D65E"/>
              </a:solidFill>
            </a:endParaRPr>
          </a:p>
          <a:p>
            <a:pPr marL="1028700" lvl="1" indent="-514350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Review all the superpower lists and consider your own.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en-US" sz="2000" b="0" dirty="0">
                <a:solidFill>
                  <a:srgbClr val="A4D65E"/>
                </a:solidFill>
              </a:rPr>
              <a:t>(5 - 7min)</a:t>
            </a:r>
          </a:p>
          <a:p>
            <a:pPr marL="1028700" lvl="1" indent="-514350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In 1 or 2 words write them in bold on an index card </a:t>
            </a:r>
            <a:r>
              <a:rPr lang="en-US" sz="2000" b="0" dirty="0">
                <a:solidFill>
                  <a:srgbClr val="A4D65E"/>
                </a:solidFill>
              </a:rPr>
              <a:t>(2min)</a:t>
            </a:r>
          </a:p>
        </p:txBody>
      </p:sp>
    </p:spTree>
    <p:extLst>
      <p:ext uri="{BB962C8B-B14F-4D97-AF65-F5344CB8AC3E}">
        <p14:creationId xmlns:p14="http://schemas.microsoft.com/office/powerpoint/2010/main" val="82586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F0A9E-79B0-4DDD-B28A-10996EAEFC24}"/>
              </a:ext>
            </a:extLst>
          </p:cNvPr>
          <p:cNvGrpSpPr/>
          <p:nvPr/>
        </p:nvGrpSpPr>
        <p:grpSpPr>
          <a:xfrm>
            <a:off x="626163" y="157796"/>
            <a:ext cx="1411358" cy="677534"/>
            <a:chOff x="1331842" y="4031310"/>
            <a:chExt cx="1411358" cy="677534"/>
          </a:xfrm>
        </p:grpSpPr>
        <p:pic>
          <p:nvPicPr>
            <p:cNvPr id="7" name="Picture 6" descr="Superhero Logo, Superheros, Wonder Woman">
              <a:extLst>
                <a:ext uri="{FF2B5EF4-FFF2-40B4-BE49-F238E27FC236}">
                  <a16:creationId xmlns:a16="http://schemas.microsoft.com/office/drawing/2014/main" id="{7CAE4AF6-3423-4D96-9650-AD6F330BF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8" t="46392" r="27430" b="42323"/>
            <a:stretch/>
          </p:blipFill>
          <p:spPr bwMode="auto">
            <a:xfrm>
              <a:off x="1335818" y="4128399"/>
              <a:ext cx="1407382" cy="58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AC421E6-9DE5-47DA-999F-E5D1BA40DDC5}"/>
                </a:ext>
              </a:extLst>
            </p:cNvPr>
            <p:cNvSpPr/>
            <p:nvPr/>
          </p:nvSpPr>
          <p:spPr>
            <a:xfrm>
              <a:off x="1331842" y="4031310"/>
              <a:ext cx="278296" cy="239343"/>
            </a:xfrm>
            <a:prstGeom prst="ellipse">
              <a:avLst/>
            </a:prstGeom>
            <a:solidFill>
              <a:srgbClr val="003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" y="933678"/>
            <a:ext cx="2499360" cy="3194721"/>
          </a:xfrm>
        </p:spPr>
        <p:txBody>
          <a:bodyPr/>
          <a:lstStyle/>
          <a:p>
            <a:r>
              <a:rPr lang="en-US" b="0" dirty="0">
                <a:solidFill>
                  <a:srgbClr val="A4D65E"/>
                </a:solidFill>
              </a:rPr>
              <a:t>What super-powered talents or resources do we have available to us at all times?</a:t>
            </a:r>
            <a:endParaRPr lang="en-US" dirty="0">
              <a:solidFill>
                <a:srgbClr val="A4D65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57271" y="1110136"/>
            <a:ext cx="5375249" cy="28418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A4D65E"/>
                </a:solidFill>
              </a:rPr>
              <a:t>Arch Nemesis</a:t>
            </a:r>
            <a:endParaRPr lang="en-US" sz="1400" b="0" dirty="0">
              <a:solidFill>
                <a:srgbClr val="A4D65E"/>
              </a:solidFill>
            </a:endParaRPr>
          </a:p>
          <a:p>
            <a:pPr marL="1028700" lvl="1" indent="-514350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What is a positive way to describe their superpower? </a:t>
            </a:r>
            <a:r>
              <a:rPr lang="en-US" sz="2000" b="0" dirty="0">
                <a:solidFill>
                  <a:srgbClr val="A4D65E"/>
                </a:solidFill>
              </a:rPr>
              <a:t>(4min)</a:t>
            </a:r>
          </a:p>
          <a:p>
            <a:pPr marL="1028700" lvl="1" indent="-514350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In 1 or 2 words write down the superpower of your nemesis on the opposite side of your card </a:t>
            </a:r>
            <a:r>
              <a:rPr lang="en-US" sz="2000" b="0" dirty="0">
                <a:solidFill>
                  <a:srgbClr val="A4D65E"/>
                </a:solidFill>
              </a:rPr>
              <a:t>(2min)</a:t>
            </a:r>
          </a:p>
        </p:txBody>
      </p:sp>
    </p:spTree>
    <p:extLst>
      <p:ext uri="{BB962C8B-B14F-4D97-AF65-F5344CB8AC3E}">
        <p14:creationId xmlns:p14="http://schemas.microsoft.com/office/powerpoint/2010/main" val="236540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3702-27AF-4A14-85CA-9FF5CD96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08" y="2137785"/>
            <a:ext cx="2390075" cy="867930"/>
          </a:xfrm>
        </p:spPr>
        <p:txBody>
          <a:bodyPr/>
          <a:lstStyle/>
          <a:p>
            <a:r>
              <a:rPr lang="en-US" dirty="0">
                <a:solidFill>
                  <a:srgbClr val="A4D65E"/>
                </a:solidFill>
              </a:rPr>
              <a:t>Speed Rounds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13CEA-2C5B-47FA-820E-2BB85038E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5204" y="1234180"/>
            <a:ext cx="5375249" cy="535531"/>
          </a:xfrm>
        </p:spPr>
        <p:txBody>
          <a:bodyPr/>
          <a:lstStyle/>
          <a:p>
            <a:r>
              <a:rPr lang="en-US" sz="3200" dirty="0">
                <a:solidFill>
                  <a:srgbClr val="A4D65E"/>
                </a:solidFill>
              </a:rPr>
              <a:t>Pair up with someone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24431-5457-4093-B3D7-D56EAF23B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5204" y="1978211"/>
            <a:ext cx="5375249" cy="11840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two minutes each, share both sides of your cards </a:t>
            </a:r>
            <a:r>
              <a:rPr lang="en-US" dirty="0">
                <a:solidFill>
                  <a:srgbClr val="A4D65E"/>
                </a:solidFill>
              </a:rPr>
              <a:t>(4min)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 two times in different pairs </a:t>
            </a:r>
            <a:r>
              <a:rPr lang="en-US" dirty="0">
                <a:solidFill>
                  <a:srgbClr val="A4D65E"/>
                </a:solidFill>
              </a:rPr>
              <a:t>(10min)</a:t>
            </a:r>
          </a:p>
        </p:txBody>
      </p:sp>
    </p:spTree>
    <p:extLst>
      <p:ext uri="{BB962C8B-B14F-4D97-AF65-F5344CB8AC3E}">
        <p14:creationId xmlns:p14="http://schemas.microsoft.com/office/powerpoint/2010/main" val="160346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308" y="2331684"/>
            <a:ext cx="2390075" cy="480131"/>
          </a:xfrm>
        </p:spPr>
        <p:txBody>
          <a:bodyPr/>
          <a:lstStyle/>
          <a:p>
            <a:r>
              <a:rPr lang="en-US" dirty="0">
                <a:solidFill>
                  <a:srgbClr val="A4D65E"/>
                </a:solidFill>
              </a:rPr>
              <a:t>Secret Lair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53CF1-5196-4D48-8546-24737F20D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9621" y="646283"/>
            <a:ext cx="5375249" cy="507831"/>
          </a:xfrm>
        </p:spPr>
        <p:txBody>
          <a:bodyPr/>
          <a:lstStyle/>
          <a:p>
            <a:r>
              <a:rPr lang="en-US" dirty="0">
                <a:solidFill>
                  <a:srgbClr val="A4D65E"/>
                </a:solidFill>
              </a:rPr>
              <a:t>Complete the sentence</a:t>
            </a:r>
            <a:endParaRPr lang="en-US" sz="1950" dirty="0">
              <a:solidFill>
                <a:srgbClr val="A4D65E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E9C9F-9348-4920-B856-54F44149A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5204" y="1184594"/>
            <a:ext cx="5431364" cy="30403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"My superpower is to ...“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"Something I noticed about my superpower is ....“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"My nemesis can help me to ... “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"I can make better use of my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superpower toward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self-advocacy by ... "</a:t>
            </a:r>
          </a:p>
          <a:p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516E141-7EE9-4A49-85B8-6FBBECDBF693}"/>
              </a:ext>
            </a:extLst>
          </p:cNvPr>
          <p:cNvSpPr txBox="1">
            <a:spLocks/>
          </p:cNvSpPr>
          <p:nvPr/>
        </p:nvSpPr>
        <p:spPr>
          <a:xfrm>
            <a:off x="636588" y="1154114"/>
            <a:ext cx="7632700" cy="28590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0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846787" y="1048256"/>
            <a:ext cx="3776901" cy="304698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kern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</a:t>
            </a:r>
            <a:r>
              <a:rPr lang="en-US" sz="2000" b="1" kern="14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2000" b="1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ability to effectively communicate and negotiate for the wants and needs of others.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Advocating for others is to intentionally incorporate practices into one’s life that respect others as whole and empowered.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C1650863-2A24-4270-8705-CA965EF6EF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910985"/>
                  </p:ext>
                </p:extLst>
              </p:nvPr>
            </p:nvGraphicFramePr>
            <p:xfrm>
              <a:off x="282376" y="723410"/>
              <a:ext cx="4125370" cy="3696680"/>
            </p:xfrm>
            <a:graphic>
              <a:graphicData uri="http://schemas.microsoft.com/office/powerpoint/2016/slidezoom">
                <pslz:sldZm>
                  <pslz:sldZmObj sldId="297" cId="490526145">
                    <pslz:zmPr id="{F6FDAD79-A3A1-422F-9FD8-23FFB87A50AA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25370" cy="36966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C1650863-2A24-4270-8705-CA965EF6EF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76" y="723410"/>
                <a:ext cx="4125370" cy="369668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51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A2E939CE-ACFB-4CC7-8DDE-F7F34A2EB2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2011281"/>
                  </p:ext>
                </p:extLst>
              </p:nvPr>
            </p:nvGraphicFramePr>
            <p:xfrm>
              <a:off x="-451332" y="1003060"/>
              <a:ext cx="3149709" cy="3137380"/>
            </p:xfrm>
            <a:graphic>
              <a:graphicData uri="http://schemas.microsoft.com/office/powerpoint/2016/slidezoom">
                <pslz:sldZm>
                  <pslz:sldZmObj sldId="329" cId="3530323545">
                    <pslz:zmPr id="{7EC5019D-AF73-4EBB-8408-45C44C487D8F}" returnToParent="0" imageType="cover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49709" cy="313738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A2E939CE-ACFB-4CC7-8DDE-F7F34A2EB2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51332" y="1003060"/>
                <a:ext cx="3149709" cy="31373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66BA97-3C28-4560-B001-86A2C7C1548E}"/>
              </a:ext>
            </a:extLst>
          </p:cNvPr>
          <p:cNvSpPr txBox="1">
            <a:spLocks/>
          </p:cNvSpPr>
          <p:nvPr/>
        </p:nvSpPr>
        <p:spPr>
          <a:xfrm>
            <a:off x="3036570" y="756560"/>
            <a:ext cx="5562600" cy="3280508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“Burnout, at its core, is the impaired ability to experience positive emotion.”</a:t>
            </a:r>
            <a:r>
              <a:rPr lang="en-US" alt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AD1AB-AB12-4DFE-BCD2-B53CCAD71008}"/>
              </a:ext>
            </a:extLst>
          </p:cNvPr>
          <p:cNvSpPr txBox="1"/>
          <p:nvPr/>
        </p:nvSpPr>
        <p:spPr>
          <a:xfrm>
            <a:off x="5394962" y="3863720"/>
            <a:ext cx="32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Bryan Sexton, </a:t>
            </a:r>
          </a:p>
          <a:p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Duke University Medical Center</a:t>
            </a:r>
            <a:endParaRPr lang="en-US" alt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3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C34A22A-8420-4F3E-A0CB-3CF7EF0153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2675008"/>
                  </p:ext>
                </p:extLst>
              </p:nvPr>
            </p:nvGraphicFramePr>
            <p:xfrm>
              <a:off x="758993" y="43615"/>
              <a:ext cx="5056270" cy="5056270"/>
            </p:xfrm>
            <a:graphic>
              <a:graphicData uri="http://schemas.microsoft.com/office/powerpoint/2016/slidezoom">
                <pslz:sldZm>
                  <pslz:sldZmObj sldId="352" cId="2391774522">
                    <pslz:zmPr id="{6FDB5505-CBC2-4269-B8B0-C6B7B425B016}" returnToParent="0" imageType="cover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056270" cy="505627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8C34A22A-8420-4F3E-A0CB-3CF7EF0153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993" y="43615"/>
                <a:ext cx="5056270" cy="505627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03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1BB7D2-5C7B-4064-A7C3-1C9F1278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2248585"/>
            <a:ext cx="5943602" cy="646331"/>
          </a:xfrm>
        </p:spPr>
        <p:txBody>
          <a:bodyPr/>
          <a:lstStyle/>
          <a:p>
            <a:r>
              <a:rPr lang="en-US" dirty="0"/>
              <a:t>Pause / Notice</a:t>
            </a:r>
          </a:p>
        </p:txBody>
      </p:sp>
    </p:spTree>
    <p:extLst>
      <p:ext uri="{BB962C8B-B14F-4D97-AF65-F5344CB8AC3E}">
        <p14:creationId xmlns:p14="http://schemas.microsoft.com/office/powerpoint/2010/main" val="525064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C6B9FFA-38A5-4437-9C56-D7E312AC21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1708326"/>
                  </p:ext>
                </p:extLst>
              </p:nvPr>
            </p:nvGraphicFramePr>
            <p:xfrm>
              <a:off x="818147" y="102871"/>
              <a:ext cx="4937759" cy="4937759"/>
            </p:xfrm>
            <a:graphic>
              <a:graphicData uri="http://schemas.microsoft.com/office/powerpoint/2016/slidezoom">
                <pslz:sldZm>
                  <pslz:sldZmObj sldId="352" cId="2391774522">
                    <pslz:zmPr id="{537FF714-E20A-425F-B03C-226DDFE05C55}" returnToParent="0" imageType="cover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37759" cy="493775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9C6B9FFA-38A5-4437-9C56-D7E312AC21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147" y="102871"/>
                <a:ext cx="4937759" cy="493775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33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C6B9FFA-38A5-4437-9C56-D7E312AC21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336814"/>
                  </p:ext>
                </p:extLst>
              </p:nvPr>
            </p:nvGraphicFramePr>
            <p:xfrm>
              <a:off x="818147" y="102871"/>
              <a:ext cx="4937759" cy="4937759"/>
            </p:xfrm>
            <a:graphic>
              <a:graphicData uri="http://schemas.microsoft.com/office/powerpoint/2016/slidezoom">
                <pslz:sldZm>
                  <pslz:sldZmObj sldId="352" cId="2391774522">
                    <pslz:zmPr id="{537FF714-E20A-425F-B03C-226DDFE05C55}" returnToParent="0" imageType="cover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37759" cy="493775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9C6B9FFA-38A5-4437-9C56-D7E312AC21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147" y="102871"/>
                <a:ext cx="4937759" cy="493775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144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C6B9FFA-38A5-4437-9C56-D7E312AC21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1991700"/>
                  </p:ext>
                </p:extLst>
              </p:nvPr>
            </p:nvGraphicFramePr>
            <p:xfrm>
              <a:off x="818147" y="105140"/>
              <a:ext cx="4937759" cy="4933220"/>
            </p:xfrm>
            <a:graphic>
              <a:graphicData uri="http://schemas.microsoft.com/office/powerpoint/2016/slidezoom">
                <pslz:sldZm>
                  <pslz:sldZmObj sldId="352" cId="2391774522">
                    <pslz:zmPr id="{537FF714-E20A-425F-B03C-226DDFE05C55}" returnToParent="0" imageType="cover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37759" cy="493322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9C6B9FFA-38A5-4437-9C56-D7E312AC21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147" y="105140"/>
                <a:ext cx="4937759" cy="493322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71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F28CB-A1FA-49A5-B14A-5B7AA016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800814"/>
            <a:ext cx="6910756" cy="369331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l"/>
            <a:r>
              <a:rPr lang="en-US" sz="2000" b="0" dirty="0"/>
              <a:t>25)Deanna Zandt: The unspoken complexity of self care. </a:t>
            </a:r>
            <a:r>
              <a:rPr lang="en-US" sz="2000" b="0" dirty="0">
                <a:hlinkClick r:id="rId2"/>
              </a:rPr>
              <a:t>https://blog.usejournal.com/archive/2019/10/17?gi=42bcab173831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26) </a:t>
            </a:r>
            <a:r>
              <a:rPr lang="en-US" sz="2000" b="0" dirty="0" err="1"/>
              <a:t>Paradiz</a:t>
            </a:r>
            <a:r>
              <a:rPr lang="en-US" sz="2000" b="0" dirty="0"/>
              <a:t> V, Kelso S, Nelson A, Pediatrics AE-, 2018  undefined. Essential Self-Advocacy and Transition. </a:t>
            </a:r>
            <a:r>
              <a:rPr lang="en-US" sz="2000" b="0" i="1" dirty="0"/>
              <a:t>Am </a:t>
            </a:r>
            <a:r>
              <a:rPr lang="en-US" sz="2000" b="0" i="1" dirty="0" err="1"/>
              <a:t>Acad</a:t>
            </a:r>
            <a:r>
              <a:rPr lang="en-US" sz="2000" b="0" i="1" dirty="0"/>
              <a:t> </a:t>
            </a:r>
            <a:r>
              <a:rPr lang="en-US" sz="2000" b="0" i="1" dirty="0" err="1"/>
              <a:t>Pediatr</a:t>
            </a:r>
            <a:r>
              <a:rPr lang="en-US" sz="2000" b="0" dirty="0"/>
              <a:t>.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27) 	Garner P, Sandow S. The context for advocacy and self-advocacy. In: </a:t>
            </a:r>
            <a:r>
              <a:rPr lang="en-US" sz="2000" b="0" i="1" dirty="0"/>
              <a:t>Advocacy, Self-Advocacy and Special Needs</a:t>
            </a:r>
            <a:r>
              <a:rPr lang="en-US" sz="2000" b="0" dirty="0"/>
              <a:t>. Routledge/Taylor &amp; Francis Group; 2018:5-15. doi:10.4324/9780429489952-2.</a:t>
            </a:r>
          </a:p>
        </p:txBody>
      </p:sp>
    </p:spTree>
    <p:extLst>
      <p:ext uri="{BB962C8B-B14F-4D97-AF65-F5344CB8AC3E}">
        <p14:creationId xmlns:p14="http://schemas.microsoft.com/office/powerpoint/2010/main" val="425222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FCE9D5-F00A-4F7C-B545-2F1F9AB4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2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7D3350-D6D7-4C44-A697-78F04AB329F2}"/>
              </a:ext>
            </a:extLst>
          </p:cNvPr>
          <p:cNvSpPr/>
          <p:nvPr/>
        </p:nvSpPr>
        <p:spPr>
          <a:xfrm>
            <a:off x="5104916" y="3046011"/>
            <a:ext cx="4151086" cy="1877437"/>
          </a:xfrm>
          <a:prstGeom prst="rect">
            <a:avLst/>
          </a:prstGeom>
          <a:solidFill>
            <a:srgbClr val="C5C5C5">
              <a:alpha val="60000"/>
            </a:srgb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 is about how you </a:t>
            </a:r>
            <a:r>
              <a:rPr lang="en-US" sz="3200" b="1" i="1" spc="1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recover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how you endure.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0497C32-424B-40DF-90E9-28EFB0175A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681" y="1506875"/>
            <a:ext cx="854958" cy="1139944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C19C4DF5-B1F0-4EAC-AC66-C7F1B59F3DEF}"/>
              </a:ext>
            </a:extLst>
          </p:cNvPr>
          <p:cNvGrpSpPr/>
          <p:nvPr/>
        </p:nvGrpSpPr>
        <p:grpSpPr>
          <a:xfrm>
            <a:off x="4228590" y="3008701"/>
            <a:ext cx="1716607" cy="2076982"/>
            <a:chOff x="4228590" y="3008701"/>
            <a:chExt cx="1716607" cy="2076982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E066E631-3C3C-4E2C-A060-CF3723CE4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t="40740" b="2"/>
            <a:stretch/>
          </p:blipFill>
          <p:spPr>
            <a:xfrm rot="19967388">
              <a:off x="4228590" y="3008701"/>
              <a:ext cx="1716607" cy="2034497"/>
            </a:xfrm>
            <a:prstGeom prst="rect">
              <a:avLst/>
            </a:prstGeom>
          </p:spPr>
        </p:pic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A5AAB81-8A79-4F64-870C-211A0FDC42D8}"/>
                </a:ext>
              </a:extLst>
            </p:cNvPr>
            <p:cNvSpPr/>
            <p:nvPr/>
          </p:nvSpPr>
          <p:spPr>
            <a:xfrm>
              <a:off x="4625622" y="3104445"/>
              <a:ext cx="180622" cy="293511"/>
            </a:xfrm>
            <a:custGeom>
              <a:avLst/>
              <a:gdLst>
                <a:gd name="connsiteX0" fmla="*/ 0 w 180622"/>
                <a:gd name="connsiteY0" fmla="*/ 0 h 293511"/>
                <a:gd name="connsiteX1" fmla="*/ 70556 w 180622"/>
                <a:gd name="connsiteY1" fmla="*/ 124177 h 293511"/>
                <a:gd name="connsiteX2" fmla="*/ 118533 w 180622"/>
                <a:gd name="connsiteY2" fmla="*/ 203200 h 293511"/>
                <a:gd name="connsiteX3" fmla="*/ 155222 w 180622"/>
                <a:gd name="connsiteY3" fmla="*/ 254000 h 293511"/>
                <a:gd name="connsiteX4" fmla="*/ 180622 w 180622"/>
                <a:gd name="connsiteY4" fmla="*/ 293511 h 29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2" h="293511">
                  <a:moveTo>
                    <a:pt x="0" y="0"/>
                  </a:moveTo>
                  <a:cubicBezTo>
                    <a:pt x="25400" y="45155"/>
                    <a:pt x="50801" y="90310"/>
                    <a:pt x="70556" y="124177"/>
                  </a:cubicBezTo>
                  <a:cubicBezTo>
                    <a:pt x="90311" y="158044"/>
                    <a:pt x="104422" y="181563"/>
                    <a:pt x="118533" y="203200"/>
                  </a:cubicBezTo>
                  <a:cubicBezTo>
                    <a:pt x="132644" y="224837"/>
                    <a:pt x="144874" y="238948"/>
                    <a:pt x="155222" y="254000"/>
                  </a:cubicBezTo>
                  <a:cubicBezTo>
                    <a:pt x="165570" y="269052"/>
                    <a:pt x="173096" y="281281"/>
                    <a:pt x="180622" y="29351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A4C3686-F1A8-4770-BF25-0CA76E91E261}"/>
                </a:ext>
              </a:extLst>
            </p:cNvPr>
            <p:cNvSpPr/>
            <p:nvPr/>
          </p:nvSpPr>
          <p:spPr>
            <a:xfrm>
              <a:off x="4669495" y="4492978"/>
              <a:ext cx="674511" cy="592705"/>
            </a:xfrm>
            <a:custGeom>
              <a:avLst/>
              <a:gdLst>
                <a:gd name="connsiteX0" fmla="*/ 0 w 674511"/>
                <a:gd name="connsiteY0" fmla="*/ 0 h 592705"/>
                <a:gd name="connsiteX1" fmla="*/ 56445 w 674511"/>
                <a:gd name="connsiteY1" fmla="*/ 149577 h 592705"/>
                <a:gd name="connsiteX2" fmla="*/ 129822 w 674511"/>
                <a:gd name="connsiteY2" fmla="*/ 296333 h 592705"/>
                <a:gd name="connsiteX3" fmla="*/ 206022 w 674511"/>
                <a:gd name="connsiteY3" fmla="*/ 406400 h 592705"/>
                <a:gd name="connsiteX4" fmla="*/ 265289 w 674511"/>
                <a:gd name="connsiteY4" fmla="*/ 482600 h 592705"/>
                <a:gd name="connsiteX5" fmla="*/ 335845 w 674511"/>
                <a:gd name="connsiteY5" fmla="*/ 536222 h 592705"/>
                <a:gd name="connsiteX6" fmla="*/ 423334 w 674511"/>
                <a:gd name="connsiteY6" fmla="*/ 581377 h 592705"/>
                <a:gd name="connsiteX7" fmla="*/ 488245 w 674511"/>
                <a:gd name="connsiteY7" fmla="*/ 592666 h 592705"/>
                <a:gd name="connsiteX8" fmla="*/ 553156 w 674511"/>
                <a:gd name="connsiteY8" fmla="*/ 584200 h 592705"/>
                <a:gd name="connsiteX9" fmla="*/ 589845 w 674511"/>
                <a:gd name="connsiteY9" fmla="*/ 561622 h 592705"/>
                <a:gd name="connsiteX10" fmla="*/ 623711 w 674511"/>
                <a:gd name="connsiteY10" fmla="*/ 539044 h 592705"/>
                <a:gd name="connsiteX11" fmla="*/ 674511 w 674511"/>
                <a:gd name="connsiteY11" fmla="*/ 505177 h 5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511" h="592705">
                  <a:moveTo>
                    <a:pt x="0" y="0"/>
                  </a:moveTo>
                  <a:cubicBezTo>
                    <a:pt x="17404" y="50094"/>
                    <a:pt x="34808" y="100188"/>
                    <a:pt x="56445" y="149577"/>
                  </a:cubicBezTo>
                  <a:cubicBezTo>
                    <a:pt x="78082" y="198966"/>
                    <a:pt x="104893" y="253529"/>
                    <a:pt x="129822" y="296333"/>
                  </a:cubicBezTo>
                  <a:cubicBezTo>
                    <a:pt x="154752" y="339137"/>
                    <a:pt x="183444" y="375356"/>
                    <a:pt x="206022" y="406400"/>
                  </a:cubicBezTo>
                  <a:cubicBezTo>
                    <a:pt x="228600" y="437445"/>
                    <a:pt x="243652" y="460963"/>
                    <a:pt x="265289" y="482600"/>
                  </a:cubicBezTo>
                  <a:cubicBezTo>
                    <a:pt x="286926" y="504237"/>
                    <a:pt x="309504" y="519759"/>
                    <a:pt x="335845" y="536222"/>
                  </a:cubicBezTo>
                  <a:cubicBezTo>
                    <a:pt x="362186" y="552685"/>
                    <a:pt x="397934" y="571970"/>
                    <a:pt x="423334" y="581377"/>
                  </a:cubicBezTo>
                  <a:cubicBezTo>
                    <a:pt x="448734" y="590784"/>
                    <a:pt x="466608" y="592196"/>
                    <a:pt x="488245" y="592666"/>
                  </a:cubicBezTo>
                  <a:cubicBezTo>
                    <a:pt x="509882" y="593137"/>
                    <a:pt x="536223" y="589374"/>
                    <a:pt x="553156" y="584200"/>
                  </a:cubicBezTo>
                  <a:cubicBezTo>
                    <a:pt x="570089" y="579026"/>
                    <a:pt x="578086" y="569148"/>
                    <a:pt x="589845" y="561622"/>
                  </a:cubicBezTo>
                  <a:cubicBezTo>
                    <a:pt x="601604" y="554096"/>
                    <a:pt x="623711" y="539044"/>
                    <a:pt x="623711" y="539044"/>
                  </a:cubicBezTo>
                  <a:lnTo>
                    <a:pt x="674511" y="505177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3" name="Picture 1042">
            <a:extLst>
              <a:ext uri="{FF2B5EF4-FFF2-40B4-BE49-F238E27FC236}">
                <a16:creationId xmlns:a16="http://schemas.microsoft.com/office/drawing/2014/main" id="{A967DCD3-CFBC-4FB9-9AB1-BD28805DA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759" flipH="1">
            <a:off x="4616498" y="1143445"/>
            <a:ext cx="1721884" cy="1721884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2D47E6A2-979E-4D98-958E-0424BFE4B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19030" flipH="1">
            <a:off x="6373081" y="1706746"/>
            <a:ext cx="1198448" cy="11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CC53B7CF-C182-4EB9-903F-F46B77865F6C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984" y="4777974"/>
              <a:ext cx="6399922" cy="365179"/>
            </p:xfrm>
            <a:graphic>
              <a:graphicData uri="http://schemas.microsoft.com/office/powerpoint/2016/slidezoom">
                <pslz:sldZm>
                  <pslz:sldZmObj sldId="353" cId="525064357">
                    <pslz:zmPr id="{14AF4C96-16E5-447E-94E6-5CC2DA0FF7CD}" returnToParent="0" imageType="cover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99922" cy="36517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CC53B7CF-C182-4EB9-903F-F46B77865F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84" y="4777974"/>
                <a:ext cx="6399922" cy="365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6" name="Slide Zoom 85">
                <a:extLst>
                  <a:ext uri="{FF2B5EF4-FFF2-40B4-BE49-F238E27FC236}">
                    <a16:creationId xmlns:a16="http://schemas.microsoft.com/office/drawing/2014/main" id="{273DAA67-EED3-44EF-A3CB-E7A1A897C2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4979367"/>
                  </p:ext>
                </p:extLst>
              </p:nvPr>
            </p:nvGraphicFramePr>
            <p:xfrm>
              <a:off x="6246144" y="220692"/>
              <a:ext cx="2216527" cy="2223454"/>
            </p:xfrm>
            <a:graphic>
              <a:graphicData uri="http://schemas.microsoft.com/office/powerpoint/2016/slidezoom">
                <pslz:sldZm>
                  <pslz:sldZmObj sldId="325" cId="543039729">
                    <pslz:zmPr id="{E67B868B-3D5A-404C-BD90-1C3AF1285B9C}" returnToParent="0" imageType="cover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6527" cy="222345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6" name="Slide Zoom 85">
                <a:extLst>
                  <a:ext uri="{FF2B5EF4-FFF2-40B4-BE49-F238E27FC236}">
                    <a16:creationId xmlns:a16="http://schemas.microsoft.com/office/drawing/2014/main" id="{273DAA67-EED3-44EF-A3CB-E7A1A897C2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144" y="220692"/>
                <a:ext cx="2216527" cy="222345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3D37A6A2-AD36-4EFB-A9F8-601A120C37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4532316"/>
                  </p:ext>
                </p:extLst>
              </p:nvPr>
            </p:nvGraphicFramePr>
            <p:xfrm>
              <a:off x="2539518" y="533494"/>
              <a:ext cx="4064964" cy="4076512"/>
            </p:xfrm>
            <a:graphic>
              <a:graphicData uri="http://schemas.microsoft.com/office/powerpoint/2016/slidezoom">
                <pslz:sldZm>
                  <pslz:sldZmObj sldId="297" cId="490526145">
                    <pslz:zmPr id="{B8196D0C-2143-479F-A671-AC1862EA66BC}" returnToParent="0" imageType="cover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64964" cy="407651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3D37A6A2-AD36-4EFB-A9F8-601A120C37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9518" y="533494"/>
                <a:ext cx="4064964" cy="407651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4E75B1E4-1883-47DA-8821-1838886FDA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4849433"/>
                  </p:ext>
                </p:extLst>
              </p:nvPr>
            </p:nvGraphicFramePr>
            <p:xfrm>
              <a:off x="754104" y="438262"/>
              <a:ext cx="2015739" cy="1985042"/>
            </p:xfrm>
            <a:graphic>
              <a:graphicData uri="http://schemas.microsoft.com/office/powerpoint/2016/slidezoom">
                <pslz:sldZm>
                  <pslz:sldZmObj sldId="352" cId="2391774522">
                    <pslz:zmPr id="{742B310B-23C6-4298-92DA-C52D73607501}" returnToParent="0" imageType="cover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15739" cy="198504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4E75B1E4-1883-47DA-8821-1838886FDA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4104" y="438262"/>
                <a:ext cx="2015739" cy="198504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90C4095-0A26-47AD-8CC7-7FF6295E37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7990440"/>
                  </p:ext>
                </p:extLst>
              </p:nvPr>
            </p:nvGraphicFramePr>
            <p:xfrm>
              <a:off x="6246144" y="2499028"/>
              <a:ext cx="2216527" cy="2110978"/>
            </p:xfrm>
            <a:graphic>
              <a:graphicData uri="http://schemas.microsoft.com/office/powerpoint/2016/slidezoom">
                <pslz:sldZm>
                  <pslz:sldZmObj sldId="357" cId="3533718458">
                    <pslz:zmPr id="{3D408891-33FF-4289-93F2-A6D584296EB6}" returnToParent="0" imageType="cover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6527" cy="211097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890C4095-0A26-47AD-8CC7-7FF6295E37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46144" y="2499028"/>
                <a:ext cx="2216527" cy="211097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FD18555E-EA39-4416-9240-0AF43DC6A4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8583992"/>
                  </p:ext>
                </p:extLst>
              </p:nvPr>
            </p:nvGraphicFramePr>
            <p:xfrm>
              <a:off x="606819" y="2444146"/>
              <a:ext cx="2291038" cy="2223454"/>
            </p:xfrm>
            <a:graphic>
              <a:graphicData uri="http://schemas.microsoft.com/office/powerpoint/2016/slidezoom">
                <pslz:sldZm>
                  <pslz:sldZmObj sldId="358" cId="2961448346">
                    <pslz:zmPr id="{F89C18BF-F86C-402E-8EA5-173578F95F8A}" returnToParent="0" imageType="cover" transitionDur="1000" showBg="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91038" cy="222345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FD18555E-EA39-4416-9240-0AF43DC6A4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819" y="2444146"/>
                <a:ext cx="2291038" cy="22234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59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90FD2FD-BDA0-44AD-83F8-31D733CA46BA}"/>
              </a:ext>
            </a:extLst>
          </p:cNvPr>
          <p:cNvSpPr txBox="1">
            <a:spLocks/>
          </p:cNvSpPr>
          <p:nvPr/>
        </p:nvSpPr>
        <p:spPr>
          <a:xfrm>
            <a:off x="3979166" y="1511000"/>
            <a:ext cx="4099921" cy="96447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Graphic 19" descr="Circles with arrows">
            <a:extLst>
              <a:ext uri="{FF2B5EF4-FFF2-40B4-BE49-F238E27FC236}">
                <a16:creationId xmlns:a16="http://schemas.microsoft.com/office/drawing/2014/main" id="{0CEF8CE9-9937-4773-8A33-B604C548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3758" y="1403508"/>
            <a:ext cx="2336484" cy="23364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FD659A-2EA6-4778-9E19-F1449C1F4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742950"/>
            <a:ext cx="3657600" cy="36576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C8D36864-5284-44B1-AB2B-F195358867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777395"/>
                  </p:ext>
                </p:extLst>
              </p:nvPr>
            </p:nvGraphicFramePr>
            <p:xfrm>
              <a:off x="0" y="749829"/>
              <a:ext cx="3643843" cy="3643843"/>
            </p:xfrm>
            <a:graphic>
              <a:graphicData uri="http://schemas.microsoft.com/office/powerpoint/2016/slidezoom">
                <pslz:sldZm>
                  <pslz:sldZmObj sldId="320" cId="1339695471">
                    <pslz:zmPr id="{88E320F9-E905-4022-ADAA-5F86BA61B8F2}" returnToParent="0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43843" cy="364384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C8D36864-5284-44B1-AB2B-F195358867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749829"/>
                <a:ext cx="3643843" cy="364384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77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4A7453-5377-42EE-9242-FB8B2DADF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7044995" y="1221641"/>
            <a:ext cx="2784599" cy="2700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1E884-F336-4CBA-A279-2EFD88B01E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4572000" y="1048918"/>
            <a:ext cx="3356257" cy="31383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5DE32D10-2B33-4ED6-9063-703A3B4AD4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9743024"/>
                  </p:ext>
                </p:extLst>
              </p:nvPr>
            </p:nvGraphicFramePr>
            <p:xfrm>
              <a:off x="138479" y="66081"/>
              <a:ext cx="4885698" cy="4885698"/>
            </p:xfrm>
            <a:graphic>
              <a:graphicData uri="http://schemas.microsoft.com/office/powerpoint/2016/slidezoom">
                <pslz:sldZm>
                  <pslz:sldZmObj sldId="356" cId="4277601878">
                    <pslz:zmPr id="{FAFAABCA-BC0C-405A-8594-73779F31CC26}" returnToParent="0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85698" cy="488569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190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5DE32D10-2B33-4ED6-9063-703A3B4AD4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479" y="66081"/>
                <a:ext cx="4885698" cy="488569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69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4A7453-5377-42EE-9242-FB8B2DADFA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435780" y="1322984"/>
            <a:ext cx="2301073" cy="223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1E884-F336-4CBA-A279-2EFD88B01E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841359" y="1115367"/>
            <a:ext cx="2830369" cy="2646579"/>
          </a:xfrm>
          <a:prstGeom prst="rect">
            <a:avLst/>
          </a:prstGeom>
        </p:spPr>
      </p:pic>
      <p:pic>
        <p:nvPicPr>
          <p:cNvPr id="14" name="Picture 13" descr="https://miro.medium.com/max/3750/1*9i-lc-BbwcYD3siNNY7pqg.png">
            <a:extLst>
              <a:ext uri="{FF2B5EF4-FFF2-40B4-BE49-F238E27FC236}">
                <a16:creationId xmlns:a16="http://schemas.microsoft.com/office/drawing/2014/main" id="{9D99EB9B-5562-4EC5-83F4-D0072350F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39" y="970693"/>
            <a:ext cx="3057440" cy="30574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B35EBF4-1E71-4850-AFB3-E3CFBF14B6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783287"/>
                  </p:ext>
                </p:extLst>
              </p:nvPr>
            </p:nvGraphicFramePr>
            <p:xfrm>
              <a:off x="245400" y="170194"/>
              <a:ext cx="4807530" cy="4803112"/>
            </p:xfrm>
            <a:graphic>
              <a:graphicData uri="http://schemas.microsoft.com/office/powerpoint/2016/slidezoom">
                <pslz:sldZm>
                  <pslz:sldZmObj sldId="355" cId="4140593375">
                    <pslz:zmPr id="{454A587C-DFBB-4A37-B0A6-E829369EF4B0}" returnToParent="0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07530" cy="48031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2540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4B35EBF4-1E71-4850-AFB3-E3CFBF14B6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400" y="170194"/>
                <a:ext cx="4807530" cy="48031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2540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60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4" name="Slide Zoom 83">
                <a:extLst>
                  <a:ext uri="{FF2B5EF4-FFF2-40B4-BE49-F238E27FC236}">
                    <a16:creationId xmlns:a16="http://schemas.microsoft.com/office/drawing/2014/main" id="{E9597CC9-717B-4770-B9B9-6A6CBAF78E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2227191"/>
                  </p:ext>
                </p:extLst>
              </p:nvPr>
            </p:nvGraphicFramePr>
            <p:xfrm>
              <a:off x="181348" y="211614"/>
              <a:ext cx="2061430" cy="2030038"/>
            </p:xfrm>
            <a:graphic>
              <a:graphicData uri="http://schemas.microsoft.com/office/powerpoint/2016/slidezoom">
                <pslz:sldZm>
                  <pslz:sldZmObj sldId="323" cId="1690338723">
                    <pslz:zmPr id="{AF4ACE93-2910-47B5-A077-A1198FBEF5C5}" returnToParent="0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1430" cy="203003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4" name="Slide Zoom 83">
                <a:extLst>
                  <a:ext uri="{FF2B5EF4-FFF2-40B4-BE49-F238E27FC236}">
                    <a16:creationId xmlns:a16="http://schemas.microsoft.com/office/drawing/2014/main" id="{E9597CC9-717B-4770-B9B9-6A6CBAF78E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48" y="211614"/>
                <a:ext cx="2061430" cy="203003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6" name="Slide Zoom 85">
                <a:extLst>
                  <a:ext uri="{FF2B5EF4-FFF2-40B4-BE49-F238E27FC236}">
                    <a16:creationId xmlns:a16="http://schemas.microsoft.com/office/drawing/2014/main" id="{273DAA67-EED3-44EF-A3CB-E7A1A897C2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2772677"/>
                  </p:ext>
                </p:extLst>
              </p:nvPr>
            </p:nvGraphicFramePr>
            <p:xfrm>
              <a:off x="6820098" y="170077"/>
              <a:ext cx="2216527" cy="2223454"/>
            </p:xfrm>
            <a:graphic>
              <a:graphicData uri="http://schemas.microsoft.com/office/powerpoint/2016/slidezoom">
                <pslz:sldZm>
                  <pslz:sldZmObj sldId="325" cId="543039729">
                    <pslz:zmPr id="{E67B868B-3D5A-404C-BD90-1C3AF1285B9C}" returnToParent="0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6527" cy="222345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6" name="Slide Zoom 85">
                <a:extLst>
                  <a:ext uri="{FF2B5EF4-FFF2-40B4-BE49-F238E27FC236}">
                    <a16:creationId xmlns:a16="http://schemas.microsoft.com/office/drawing/2014/main" id="{273DAA67-EED3-44EF-A3CB-E7A1A897C2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0098" y="170077"/>
                <a:ext cx="2216527" cy="222345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8" name="Slide Zoom 87">
                <a:extLst>
                  <a:ext uri="{FF2B5EF4-FFF2-40B4-BE49-F238E27FC236}">
                    <a16:creationId xmlns:a16="http://schemas.microsoft.com/office/drawing/2014/main" id="{C1FA011E-F3A3-48DE-BEDA-A8B993F84D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9612700"/>
                  </p:ext>
                </p:extLst>
              </p:nvPr>
            </p:nvGraphicFramePr>
            <p:xfrm>
              <a:off x="0" y="2393531"/>
              <a:ext cx="2370383" cy="2300459"/>
            </p:xfrm>
            <a:graphic>
              <a:graphicData uri="http://schemas.microsoft.com/office/powerpoint/2016/slidezoom">
                <pslz:sldZm>
                  <pslz:sldZmObj sldId="320" cId="1339695471">
                    <pslz:zmPr id="{D8D9C9A0-A4EF-4DE6-A191-00CF781692D9}" returnToParent="0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0383" cy="230045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8" name="Slide Zoom 87">
                <a:extLst>
                  <a:ext uri="{FF2B5EF4-FFF2-40B4-BE49-F238E27FC236}">
                    <a16:creationId xmlns:a16="http://schemas.microsoft.com/office/drawing/2014/main" id="{C1FA011E-F3A3-48DE-BEDA-A8B993F84D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2393531"/>
                <a:ext cx="2370383" cy="230045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CC53B7CF-C182-4EB9-903F-F46B77865F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4753150"/>
                  </p:ext>
                </p:extLst>
              </p:nvPr>
            </p:nvGraphicFramePr>
            <p:xfrm>
              <a:off x="40984" y="4777974"/>
              <a:ext cx="6399922" cy="365179"/>
            </p:xfrm>
            <a:graphic>
              <a:graphicData uri="http://schemas.microsoft.com/office/powerpoint/2016/slidezoom">
                <pslz:sldZm>
                  <pslz:sldZmObj sldId="353" cId="525064357">
                    <pslz:zmPr id="{14AF4C96-16E5-447E-94E6-5CC2DA0FF7CD}" returnToParent="0" imageType="cover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99922" cy="36517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CC53B7CF-C182-4EB9-903F-F46B77865F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84" y="4777974"/>
                <a:ext cx="6399922" cy="36517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51F2942-285A-43A0-9FCB-73EA47D95617}"/>
              </a:ext>
            </a:extLst>
          </p:cNvPr>
          <p:cNvSpPr/>
          <p:nvPr/>
        </p:nvSpPr>
        <p:spPr>
          <a:xfrm>
            <a:off x="3838470" y="1969476"/>
            <a:ext cx="1597688" cy="123594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DFFF13CE-0480-49DC-96CB-18EA550341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1110903"/>
                  </p:ext>
                </p:extLst>
              </p:nvPr>
            </p:nvGraphicFramePr>
            <p:xfrm>
              <a:off x="6927473" y="2499028"/>
              <a:ext cx="2216527" cy="2110978"/>
            </p:xfrm>
            <a:graphic>
              <a:graphicData uri="http://schemas.microsoft.com/office/powerpoint/2016/slidezoom">
                <pslz:sldZm>
                  <pslz:sldZmObj sldId="357" cId="3533718458">
                    <pslz:zmPr id="{3D408891-33FF-4289-93F2-A6D584296EB6}" returnToParent="0" imageType="cover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6527" cy="211097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DFFF13CE-0480-49DC-96CB-18EA550341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27473" y="2499028"/>
                <a:ext cx="2216527" cy="211097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CFA6B9DC-4F44-4056-8D74-4F022891B3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1566725"/>
                  </p:ext>
                </p:extLst>
              </p:nvPr>
            </p:nvGraphicFramePr>
            <p:xfrm>
              <a:off x="2178976" y="30472"/>
              <a:ext cx="4704925" cy="4726118"/>
            </p:xfrm>
            <a:graphic>
              <a:graphicData uri="http://schemas.microsoft.com/office/powerpoint/2016/slidezoom">
                <pslz:sldZm>
                  <pslz:sldZmObj sldId="326" cId="4211498927">
                    <pslz:zmPr id="{32373543-8518-409A-AF6F-5F4D803EE7CD}" returnToParent="0" imageType="cover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04925" cy="472611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CFA6B9DC-4F44-4056-8D74-4F022891B3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976" y="30472"/>
                <a:ext cx="4704925" cy="472611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28FDCA-B2D0-478E-883A-ABC98BBD823A}"/>
              </a:ext>
            </a:extLst>
          </p:cNvPr>
          <p:cNvGrpSpPr/>
          <p:nvPr/>
        </p:nvGrpSpPr>
        <p:grpSpPr>
          <a:xfrm>
            <a:off x="301190" y="587527"/>
            <a:ext cx="4042210" cy="3626802"/>
            <a:chOff x="202374" y="529749"/>
            <a:chExt cx="4042210" cy="36268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2D72DC-532C-4B27-BD24-495FDB1E7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4" t="2080" r="3956" b="2900"/>
            <a:stretch/>
          </p:blipFill>
          <p:spPr>
            <a:xfrm>
              <a:off x="202374" y="529749"/>
              <a:ext cx="4042210" cy="36268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347C4F-BE44-42B2-A5AF-16494E2A1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882" y="986949"/>
              <a:ext cx="3863193" cy="2751539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846787" y="1048256"/>
            <a:ext cx="3776901" cy="304698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kern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Self-advocacy</a:t>
            </a:r>
            <a:r>
              <a:rPr lang="en-US" sz="2000" kern="14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29,30</a:t>
            </a:r>
            <a:r>
              <a:rPr lang="en-US" sz="2000" b="1" kern="14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2000" b="1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ability to effectively communicate and negotiate for one’s wants and needs.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kern="1400" dirty="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practice self-advocacy is to intentionally incorporate practices into one’s life that respect oneself as whole and empowered.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98927"/>
      </p:ext>
    </p:extLst>
  </p:cSld>
  <p:clrMapOvr>
    <a:masterClrMapping/>
  </p:clrMapOvr>
</p:sld>
</file>

<file path=ppt/theme/theme1.xml><?xml version="1.0" encoding="utf-8"?>
<a:theme xmlns:a="http://schemas.openxmlformats.org/drawingml/2006/main" name="AAH Theme">
  <a:themeElements>
    <a:clrScheme name="AAH Brand Colors 2019">
      <a:dk1>
        <a:srgbClr val="000000"/>
      </a:dk1>
      <a:lt1>
        <a:srgbClr val="FFFFFF"/>
      </a:lt1>
      <a:dk2>
        <a:srgbClr val="00304B"/>
      </a:dk2>
      <a:lt2>
        <a:srgbClr val="A3A8AB"/>
      </a:lt2>
      <a:accent1>
        <a:srgbClr val="4A1852"/>
      </a:accent1>
      <a:accent2>
        <a:srgbClr val="00A5D5"/>
      </a:accent2>
      <a:accent3>
        <a:srgbClr val="004239"/>
      </a:accent3>
      <a:accent4>
        <a:srgbClr val="A1CB67"/>
      </a:accent4>
      <a:accent5>
        <a:srgbClr val="ED9F33"/>
      </a:accent5>
      <a:accent6>
        <a:srgbClr val="B4398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H Theme" id="{AC0099BC-DA7D-2145-956E-AA7DB1F3AC17}" vid="{BE8CB45D-4617-B54D-96AF-9536AE241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21F75BEBC8A41A5E2DCE1E94347CF" ma:contentTypeVersion="12" ma:contentTypeDescription="Create a new document." ma:contentTypeScope="" ma:versionID="cc523df5484dc8db868ab1a74f8c5a16">
  <xsd:schema xmlns:xsd="http://www.w3.org/2001/XMLSchema" xmlns:xs="http://www.w3.org/2001/XMLSchema" xmlns:p="http://schemas.microsoft.com/office/2006/metadata/properties" xmlns:ns3="7d35447f-fa8a-4dd8-ae08-ea6427dda3ab" xmlns:ns4="5a3ab051-65d9-4d67-b896-1cdd91d34481" targetNamespace="http://schemas.microsoft.com/office/2006/metadata/properties" ma:root="true" ma:fieldsID="a121afb51ec2b29ee6dc266e58f5055f" ns3:_="" ns4:_="">
    <xsd:import namespace="7d35447f-fa8a-4dd8-ae08-ea6427dda3ab"/>
    <xsd:import namespace="5a3ab051-65d9-4d67-b896-1cdd91d34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5447f-fa8a-4dd8-ae08-ea6427dda3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ab051-65d9-4d67-b896-1cdd91d34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C4EA1-399C-4755-9725-32A901E5F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5447f-fa8a-4dd8-ae08-ea6427dda3ab"/>
    <ds:schemaRef ds:uri="5a3ab051-65d9-4d67-b896-1cdd91d34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6F751-CE3C-49FD-BEC4-BD43C9AEA7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7DADF8-512A-45D3-84AE-E42FDD13A6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8162</TotalTime>
  <Words>947</Words>
  <Application>Microsoft Office PowerPoint</Application>
  <PresentationFormat>On-screen Show (16:9)</PresentationFormat>
  <Paragraphs>105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AAH Theme</vt:lpstr>
      <vt:lpstr>How You Are Matters</vt:lpstr>
      <vt:lpstr>Pause /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You?</vt:lpstr>
      <vt:lpstr>PowerPoint Presentation</vt:lpstr>
      <vt:lpstr>What super-powered talents or resources do we have available to us at all times?</vt:lpstr>
      <vt:lpstr>What super-powered talents or resources do we have available to us at all times?</vt:lpstr>
      <vt:lpstr>What super-powered talents or resources do we have available to us at all times?</vt:lpstr>
      <vt:lpstr>Speed Rounds</vt:lpstr>
      <vt:lpstr>Secret Lair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25)Deanna Zandt: The unspoken complexity of self care. https://blog.usejournal.com/archive/2019/10/17?gi=42bcab173831  26) Paradiz V, Kelso S, Nelson A, Pediatrics AE-, 2018  undefined. Essential Self-Advocacy and Transition. Am Acad Pediatr.  27)  Garner P, Sandow S. The context for advocacy and self-advocacy. In: Advocacy, Self-Advocacy and Special Needs. Routledge/Taylor &amp; Francis Group; 2018:5-15. doi:10.4324/9780429489952-2.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Flint, Staycie</cp:lastModifiedBy>
  <cp:revision>156</cp:revision>
  <cp:lastPrinted>2019-10-17T16:21:35Z</cp:lastPrinted>
  <dcterms:created xsi:type="dcterms:W3CDTF">2019-10-14T18:20:14Z</dcterms:created>
  <dcterms:modified xsi:type="dcterms:W3CDTF">2020-01-30T22:03:29Z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0x010100F8B21F75BEBC8A41A5E2DCE1E94347CF</vt:lpwstr>
  </property>
  <property fmtid="{D5CDD505-2E9C-101B-9397-08002B2CF9AE}" pid="3" name="_dlc_DocIdItemGuid">
    <vt:lpwstr>6e6304fa-da0c-4580-b1c6-684470761f73</vt:lpwstr>
  </property>
  <property fmtid="{D5CDD505-2E9C-101B-9397-08002B2CF9AE}" pid="4" name="SiteTermID">
    <vt:lpwstr>5;#Advocate|7cf37cc2-8425-4060-8dbf-3f061caa16fa</vt:lpwstr>
  </property>
</Properties>
</file>